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6" r:id="rId2"/>
    <p:sldId id="393" r:id="rId3"/>
    <p:sldId id="333" r:id="rId4"/>
    <p:sldId id="394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6" r:id="rId13"/>
    <p:sldId id="341" r:id="rId14"/>
    <p:sldId id="342" r:id="rId15"/>
    <p:sldId id="343" r:id="rId16"/>
    <p:sldId id="344" r:id="rId17"/>
    <p:sldId id="345" r:id="rId18"/>
    <p:sldId id="347" r:id="rId19"/>
    <p:sldId id="348" r:id="rId20"/>
    <p:sldId id="349" r:id="rId21"/>
    <p:sldId id="350" r:id="rId22"/>
    <p:sldId id="428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430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83" r:id="rId48"/>
    <p:sldId id="375" r:id="rId49"/>
    <p:sldId id="376" r:id="rId50"/>
    <p:sldId id="434" r:id="rId51"/>
    <p:sldId id="382" r:id="rId52"/>
    <p:sldId id="377" r:id="rId53"/>
    <p:sldId id="378" r:id="rId54"/>
    <p:sldId id="437" r:id="rId55"/>
    <p:sldId id="379" r:id="rId56"/>
    <p:sldId id="380" r:id="rId57"/>
    <p:sldId id="381" r:id="rId58"/>
    <p:sldId id="384" r:id="rId59"/>
    <p:sldId id="385" r:id="rId60"/>
    <p:sldId id="386" r:id="rId61"/>
    <p:sldId id="388" r:id="rId62"/>
    <p:sldId id="389" r:id="rId63"/>
    <p:sldId id="433" r:id="rId64"/>
    <p:sldId id="405" r:id="rId65"/>
    <p:sldId id="418" r:id="rId66"/>
    <p:sldId id="420" r:id="rId67"/>
    <p:sldId id="419" r:id="rId68"/>
    <p:sldId id="431" r:id="rId69"/>
    <p:sldId id="414" r:id="rId70"/>
    <p:sldId id="415" r:id="rId71"/>
    <p:sldId id="416" r:id="rId72"/>
    <p:sldId id="417" r:id="rId73"/>
    <p:sldId id="432" r:id="rId74"/>
    <p:sldId id="406" r:id="rId75"/>
    <p:sldId id="407" r:id="rId76"/>
    <p:sldId id="408" r:id="rId77"/>
    <p:sldId id="409" r:id="rId78"/>
    <p:sldId id="412" r:id="rId79"/>
    <p:sldId id="413" r:id="rId80"/>
    <p:sldId id="404" r:id="rId81"/>
    <p:sldId id="410" r:id="rId82"/>
    <p:sldId id="411" r:id="rId83"/>
    <p:sldId id="438" r:id="rId84"/>
    <p:sldId id="390" r:id="rId85"/>
    <p:sldId id="391" r:id="rId86"/>
    <p:sldId id="392" r:id="rId87"/>
    <p:sldId id="395" r:id="rId88"/>
    <p:sldId id="396" r:id="rId89"/>
    <p:sldId id="398" r:id="rId90"/>
    <p:sldId id="397" r:id="rId91"/>
    <p:sldId id="399" r:id="rId92"/>
    <p:sldId id="401" r:id="rId93"/>
    <p:sldId id="402" r:id="rId94"/>
    <p:sldId id="403" r:id="rId95"/>
    <p:sldId id="400" r:id="rId96"/>
    <p:sldId id="421" r:id="rId97"/>
    <p:sldId id="422" r:id="rId98"/>
    <p:sldId id="423" r:id="rId99"/>
    <p:sldId id="425" r:id="rId100"/>
    <p:sldId id="426" r:id="rId101"/>
    <p:sldId id="424" r:id="rId102"/>
    <p:sldId id="435" r:id="rId103"/>
    <p:sldId id="436" r:id="rId104"/>
    <p:sldId id="427" r:id="rId105"/>
    <p:sldId id="259" r:id="rId106"/>
    <p:sldId id="332" r:id="rId107"/>
    <p:sldId id="260" r:id="rId108"/>
    <p:sldId id="288" r:id="rId109"/>
    <p:sldId id="271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63BCF-471B-43C3-985C-2B87DBEA5A13}" v="628" dt="2024-03-05T17:33:04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5/10/relationships/revisionInfo" Target="revisionInfo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20:28:42.326" v="267" actId="20577"/>
      <pc:docMkLst>
        <pc:docMk/>
      </pc:docMkLst>
      <pc:sldChg chg="modSp">
        <pc:chgData name="Ali, Syed Waqqas" userId="1b3a5f44-9498-4738-8c4e-8127257d744d" providerId="ADAL" clId="{68844641-03D1-4A4D-8BE9-0C710E3C8D9A}" dt="2024-02-15T20:28:13.655" v="246" actId="207"/>
        <pc:sldMkLst>
          <pc:docMk/>
          <pc:sldMk cId="200806148" sldId="423"/>
        </pc:sldMkLst>
        <pc:spChg chg="mod">
          <ac:chgData name="Ali, Syed Waqqas" userId="1b3a5f44-9498-4738-8c4e-8127257d744d" providerId="ADAL" clId="{68844641-03D1-4A4D-8BE9-0C710E3C8D9A}" dt="2024-02-15T20:28:13.655" v="246" actId="207"/>
          <ac:spMkLst>
            <pc:docMk/>
            <pc:sldMk cId="200806148" sldId="423"/>
            <ac:spMk id="3" creationId="{0CC0300E-9E29-359A-60DE-90DA66320DC5}"/>
          </ac:spMkLst>
        </pc:spChg>
      </pc:sldChg>
      <pc:sldChg chg="modSp mod">
        <pc:chgData name="Ali, Syed Waqqas" userId="1b3a5f44-9498-4738-8c4e-8127257d744d" providerId="ADAL" clId="{68844641-03D1-4A4D-8BE9-0C710E3C8D9A}" dt="2024-02-15T20:28:42.326" v="267" actId="20577"/>
        <pc:sldMkLst>
          <pc:docMk/>
          <pc:sldMk cId="3156794175" sldId="424"/>
        </pc:sldMkLst>
        <pc:spChg chg="mod">
          <ac:chgData name="Ali, Syed Waqqas" userId="1b3a5f44-9498-4738-8c4e-8127257d744d" providerId="ADAL" clId="{68844641-03D1-4A4D-8BE9-0C710E3C8D9A}" dt="2024-02-15T20:28:42.326" v="267" actId="20577"/>
          <ac:spMkLst>
            <pc:docMk/>
            <pc:sldMk cId="3156794175" sldId="424"/>
            <ac:spMk id="3" creationId="{622FF83B-155C-338F-0C3B-20674CD39AF5}"/>
          </ac:spMkLst>
        </pc:spChg>
      </pc:sldChg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20:27:10.584" v="244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68844641-03D1-4A4D-8BE9-0C710E3C8D9A}" dt="2024-02-15T20:27:10.584" v="244" actId="20577"/>
          <ac:spMkLst>
            <pc:docMk/>
            <pc:sldMk cId="1744369952" sldId="499"/>
            <ac:spMk id="2" creationId="{EA3B473D-D239-544C-8C07-F1039777FBBF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EBE19405-BF29-4CE6-9250-89ABA628CF02}"/>
    <pc:docChg chg="undo custSel addSld delSld modSld">
      <pc:chgData name="Ali, Syed Waqqas" userId="1b3a5f44-9498-4738-8c4e-8127257d744d" providerId="ADAL" clId="{EBE19405-BF29-4CE6-9250-89ABA628CF02}" dt="2024-02-29T23:05:44.733" v="2991" actId="20577"/>
      <pc:docMkLst>
        <pc:docMk/>
      </pc:docMkLst>
      <pc:sldChg chg="modSp mod">
        <pc:chgData name="Ali, Syed Waqqas" userId="1b3a5f44-9498-4738-8c4e-8127257d744d" providerId="ADAL" clId="{EBE19405-BF29-4CE6-9250-89ABA628CF02}" dt="2024-02-29T19:44:10.414" v="1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BE19405-BF29-4CE6-9250-89ABA628CF02}" dt="2024-02-29T19:44:10.414" v="1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9981620" sldId="407"/>
        </pc:sldMkLst>
      </pc:sldChg>
      <pc:sldChg chg="del">
        <pc:chgData name="Ali, Syed Waqqas" userId="1b3a5f44-9498-4738-8c4e-8127257d744d" providerId="ADAL" clId="{EBE19405-BF29-4CE6-9250-89ABA628CF02}" dt="2024-02-29T19:48:53.111" v="217" actId="47"/>
        <pc:sldMkLst>
          <pc:docMk/>
          <pc:sldMk cId="758083966" sldId="40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0855700" sldId="40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319837860" sldId="41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796279849" sldId="41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92291629" sldId="41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923913741" sldId="41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25356703" sldId="41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710973095" sldId="41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26275098" sldId="41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845127253" sldId="41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98561650" sldId="41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70667569" sldId="41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7768894" sldId="42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976784" sldId="42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029930477" sldId="42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0806148" sldId="42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156794175" sldId="42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96125058" sldId="42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05210551" sldId="427"/>
        </pc:sldMkLst>
      </pc:sldChg>
      <pc:sldChg chg="modSp mod">
        <pc:chgData name="Ali, Syed Waqqas" userId="1b3a5f44-9498-4738-8c4e-8127257d744d" providerId="ADAL" clId="{EBE19405-BF29-4CE6-9250-89ABA628CF02}" dt="2024-02-29T19:48:47.990" v="216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BE19405-BF29-4CE6-9250-89ABA628CF02}" dt="2024-02-29T19:48:47.990" v="216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11052109" sldId="43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658280036" sldId="43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807058313" sldId="43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56983736" sldId="43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927754105" sldId="43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64645433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84788415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25302755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112043039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729694022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32957839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97989985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47979851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56704702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34951114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65743889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58915342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8940835" sldId="44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473688498" sldId="44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0973559" sldId="45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37151500" sldId="45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127596850" sldId="45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85390984" sldId="45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508833829" sldId="45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017279397" sldId="45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231380417" sldId="45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43466040" sldId="453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67285660" sldId="454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1125910765" sldId="454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1270928036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104295596" sldId="454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071909640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359523064" sldId="45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3452597937" sldId="455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3970276269" sldId="455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40438627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150422892" sldId="456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5554691" sldId="456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632091895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9830883" sldId="456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2495780957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039482724" sldId="45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534606943" sldId="457"/>
        </pc:sldMkLst>
      </pc:sldChg>
      <pc:sldChg chg="add del">
        <pc:chgData name="Ali, Syed Waqqas" userId="1b3a5f44-9498-4738-8c4e-8127257d744d" providerId="ADAL" clId="{EBE19405-BF29-4CE6-9250-89ABA628CF02}" dt="2024-02-29T20:08:35.019" v="1794" actId="47"/>
        <pc:sldMkLst>
          <pc:docMk/>
          <pc:sldMk cId="1533008378" sldId="458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736408116" sldId="45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23471701" sldId="45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35197702" sldId="45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876614823" sldId="459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197447501" sldId="46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505578865" sldId="460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1121350178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70351696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83383517" sldId="462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614689524" sldId="46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6674969" sldId="465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438181990" sldId="46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2448870656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759696807" sldId="466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51851556" sldId="46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664079490" sldId="46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2518289669" sldId="46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957749930" sldId="46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895899719" sldId="469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69829084" sldId="470"/>
        </pc:sldMkLst>
      </pc:sldChg>
      <pc:sldChg chg="add del">
        <pc:chgData name="Ali, Syed Waqqas" userId="1b3a5f44-9498-4738-8c4e-8127257d744d" providerId="ADAL" clId="{EBE19405-BF29-4CE6-9250-89ABA628CF02}" dt="2024-02-29T20:07:54.062" v="1789" actId="47"/>
        <pc:sldMkLst>
          <pc:docMk/>
          <pc:sldMk cId="2316740361" sldId="47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394842688" sldId="470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693267818" sldId="471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01169434" sldId="471"/>
        </pc:sldMkLst>
      </pc:sldChg>
      <pc:sldChg chg="add del">
        <pc:chgData name="Ali, Syed Waqqas" userId="1b3a5f44-9498-4738-8c4e-8127257d744d" providerId="ADAL" clId="{EBE19405-BF29-4CE6-9250-89ABA628CF02}" dt="2024-02-29T20:08:18.828" v="1790" actId="47"/>
        <pc:sldMkLst>
          <pc:docMk/>
          <pc:sldMk cId="1447780289" sldId="47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856726117" sldId="472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015656130" sldId="472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75895295" sldId="473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478166367" sldId="473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95344094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139516813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90736315" sldId="475"/>
        </pc:sldMkLst>
      </pc:sldChg>
      <pc:sldChg chg="add del">
        <pc:chgData name="Ali, Syed Waqqas" userId="1b3a5f44-9498-4738-8c4e-8127257d744d" providerId="ADAL" clId="{EBE19405-BF29-4CE6-9250-89ABA628CF02}" dt="2024-02-29T20:08:38.642" v="1795" actId="47"/>
        <pc:sldMkLst>
          <pc:docMk/>
          <pc:sldMk cId="428989225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60150087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58970618" sldId="476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783181055" sldId="476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819692100" sldId="477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399752026" sldId="47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342825950" sldId="477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34786637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094732012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59270624" sldId="47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922402716" sldId="47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3175166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025743689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1567862" sldId="48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059274675" sldId="48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99255899" sldId="48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53390924" sldId="48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44665301" sldId="48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09526898" sldId="48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23350264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073757015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517625934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386137629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762045150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919269684" sldId="48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891782987" sldId="488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206558091" sldId="48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67334885" sldId="490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088651316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8892759" sldId="492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181076513" sldId="493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43335277" sldId="49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956344537" sldId="495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39292418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056495851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613215945" sldId="497"/>
        </pc:sldMkLst>
      </pc:sldChg>
      <pc:sldChg chg="modSp del mod">
        <pc:chgData name="Ali, Syed Waqqas" userId="1b3a5f44-9498-4738-8c4e-8127257d744d" providerId="ADAL" clId="{EBE19405-BF29-4CE6-9250-89ABA628CF02}" dt="2024-02-29T19:54:59.195" v="781" actId="47"/>
        <pc:sldMkLst>
          <pc:docMk/>
          <pc:sldMk cId="2404385009" sldId="498"/>
        </pc:sldMkLst>
        <pc:spChg chg="mod">
          <ac:chgData name="Ali, Syed Waqqas" userId="1b3a5f44-9498-4738-8c4e-8127257d744d" providerId="ADAL" clId="{EBE19405-BF29-4CE6-9250-89ABA628CF02}" dt="2024-02-29T19:54:55.227" v="780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mod">
        <pc:chgData name="Ali, Syed Waqqas" userId="1b3a5f44-9498-4738-8c4e-8127257d744d" providerId="ADAL" clId="{EBE19405-BF29-4CE6-9250-89ABA628CF02}" dt="2024-02-29T19:45:52.620" v="75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BE19405-BF29-4CE6-9250-89ABA628CF02}" dt="2024-02-29T19:44:18.511" v="23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BE19405-BF29-4CE6-9250-89ABA628CF02}" dt="2024-02-29T19:45:52.620" v="75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del">
        <pc:chgData name="Ali, Syed Waqqas" userId="1b3a5f44-9498-4738-8c4e-8127257d744d" providerId="ADAL" clId="{EBE19405-BF29-4CE6-9250-89ABA628CF02}" dt="2024-02-29T19:45:58.264" v="76" actId="47"/>
        <pc:sldMkLst>
          <pc:docMk/>
          <pc:sldMk cId="650735698" sldId="500"/>
        </pc:sldMkLst>
      </pc:sldChg>
      <pc:sldChg chg="modSp add mod">
        <pc:chgData name="Ali, Syed Waqqas" userId="1b3a5f44-9498-4738-8c4e-8127257d744d" providerId="ADAL" clId="{EBE19405-BF29-4CE6-9250-89ABA628CF02}" dt="2024-02-29T19:58:50.493" v="1129" actId="20577"/>
        <pc:sldMkLst>
          <pc:docMk/>
          <pc:sldMk cId="322105786" sldId="501"/>
        </pc:sldMkLst>
        <pc:spChg chg="mod">
          <ac:chgData name="Ali, Syed Waqqas" userId="1b3a5f44-9498-4738-8c4e-8127257d744d" providerId="ADAL" clId="{EBE19405-BF29-4CE6-9250-89ABA628CF02}" dt="2024-02-29T19:58:50.493" v="1129" actId="20577"/>
          <ac:spMkLst>
            <pc:docMk/>
            <pc:sldMk cId="322105786" sldId="501"/>
            <ac:spMk id="2" creationId="{E9B15A67-F0FE-275A-6CA6-0705C80DC096}"/>
          </ac:spMkLst>
        </pc:spChg>
        <pc:spChg chg="mod">
          <ac:chgData name="Ali, Syed Waqqas" userId="1b3a5f44-9498-4738-8c4e-8127257d744d" providerId="ADAL" clId="{EBE19405-BF29-4CE6-9250-89ABA628CF02}" dt="2024-02-29T19:57:23.653" v="1111" actId="20577"/>
          <ac:spMkLst>
            <pc:docMk/>
            <pc:sldMk cId="322105786" sldId="501"/>
            <ac:spMk id="3" creationId="{3768F596-1D9E-ECAE-BB29-E25AE84D7B0E}"/>
          </ac:spMkLst>
        </pc:spChg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03927803" sldId="50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4489429" sldId="502"/>
        </pc:sldMkLst>
      </pc:sldChg>
      <pc:sldChg chg="modSp add mod">
        <pc:chgData name="Ali, Syed Waqqas" userId="1b3a5f44-9498-4738-8c4e-8127257d744d" providerId="ADAL" clId="{EBE19405-BF29-4CE6-9250-89ABA628CF02}" dt="2024-02-29T20:12:07.169" v="1903" actId="2711"/>
        <pc:sldMkLst>
          <pc:docMk/>
          <pc:sldMk cId="2013848983" sldId="502"/>
        </pc:sldMkLst>
        <pc:spChg chg="mod">
          <ac:chgData name="Ali, Syed Waqqas" userId="1b3a5f44-9498-4738-8c4e-8127257d744d" providerId="ADAL" clId="{EBE19405-BF29-4CE6-9250-89ABA628CF02}" dt="2024-02-29T20:12:07.169" v="1903" actId="2711"/>
          <ac:spMkLst>
            <pc:docMk/>
            <pc:sldMk cId="2013848983" sldId="502"/>
            <ac:spMk id="3" creationId="{8A94BC18-4A7B-DC4A-E54F-5307464A6E3D}"/>
          </ac:spMkLst>
        </pc:spChg>
      </pc:sldChg>
      <pc:sldChg chg="add del">
        <pc:chgData name="Ali, Syed Waqqas" userId="1b3a5f44-9498-4738-8c4e-8127257d744d" providerId="ADAL" clId="{EBE19405-BF29-4CE6-9250-89ABA628CF02}" dt="2024-02-29T19:46:11.502" v="79" actId="47"/>
        <pc:sldMkLst>
          <pc:docMk/>
          <pc:sldMk cId="1682902312" sldId="503"/>
        </pc:sldMkLst>
      </pc:sldChg>
      <pc:sldChg chg="del">
        <pc:chgData name="Ali, Syed Waqqas" userId="1b3a5f44-9498-4738-8c4e-8127257d744d" providerId="ADAL" clId="{EBE19405-BF29-4CE6-9250-89ABA628CF02}" dt="2024-02-29T19:46:12.098" v="80" actId="47"/>
        <pc:sldMkLst>
          <pc:docMk/>
          <pc:sldMk cId="1548818676" sldId="504"/>
        </pc:sldMkLst>
      </pc:sldChg>
      <pc:sldChg chg="del">
        <pc:chgData name="Ali, Syed Waqqas" userId="1b3a5f44-9498-4738-8c4e-8127257d744d" providerId="ADAL" clId="{EBE19405-BF29-4CE6-9250-89ABA628CF02}" dt="2024-02-29T19:46:13.062" v="81" actId="47"/>
        <pc:sldMkLst>
          <pc:docMk/>
          <pc:sldMk cId="2199396216" sldId="505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235869558" sldId="506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6882946" sldId="507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32806643" sldId="508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648575276" sldId="509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94363833" sldId="510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465275690" sldId="511"/>
        </pc:sldMkLst>
      </pc:sldChg>
      <pc:sldChg chg="addSp delSp modSp mod">
        <pc:chgData name="Ali, Syed Waqqas" userId="1b3a5f44-9498-4738-8c4e-8127257d744d" providerId="ADAL" clId="{EBE19405-BF29-4CE6-9250-89ABA628CF02}" dt="2024-02-29T23:05:44.733" v="2991" actId="20577"/>
        <pc:sldMkLst>
          <pc:docMk/>
          <pc:sldMk cId="3378384060" sldId="512"/>
        </pc:sldMkLst>
        <pc:spChg chg="mod">
          <ac:chgData name="Ali, Syed Waqqas" userId="1b3a5f44-9498-4738-8c4e-8127257d744d" providerId="ADAL" clId="{EBE19405-BF29-4CE6-9250-89ABA628CF02}" dt="2024-02-29T20:16:36.715" v="2980" actId="20577"/>
          <ac:spMkLst>
            <pc:docMk/>
            <pc:sldMk cId="3378384060" sldId="512"/>
            <ac:spMk id="2" creationId="{C9B53698-76F2-7CE1-BE8F-84D6373DA823}"/>
          </ac:spMkLst>
        </pc:spChg>
        <pc:spChg chg="mod">
          <ac:chgData name="Ali, Syed Waqqas" userId="1b3a5f44-9498-4738-8c4e-8127257d744d" providerId="ADAL" clId="{EBE19405-BF29-4CE6-9250-89ABA628CF02}" dt="2024-02-29T23:05:44.733" v="2991" actId="20577"/>
          <ac:spMkLst>
            <pc:docMk/>
            <pc:sldMk cId="3378384060" sldId="512"/>
            <ac:spMk id="3" creationId="{B1B1F289-C9F5-D1FD-F22D-27F964CE66D8}"/>
          </ac:spMkLst>
        </pc:spChg>
        <pc:spChg chg="del">
          <ac:chgData name="Ali, Syed Waqqas" userId="1b3a5f44-9498-4738-8c4e-8127257d744d" providerId="ADAL" clId="{EBE19405-BF29-4CE6-9250-89ABA628CF02}" dt="2024-02-29T19:46:15.105" v="82" actId="478"/>
          <ac:spMkLst>
            <pc:docMk/>
            <pc:sldMk cId="3378384060" sldId="512"/>
            <ac:spMk id="9" creationId="{DBEBEA02-B79A-988E-2236-8361422432F1}"/>
          </ac:spMkLst>
        </pc:spChg>
        <pc:spChg chg="del">
          <ac:chgData name="Ali, Syed Waqqas" userId="1b3a5f44-9498-4738-8c4e-8127257d744d" providerId="ADAL" clId="{EBE19405-BF29-4CE6-9250-89ABA628CF02}" dt="2024-02-29T19:46:18.586" v="88" actId="478"/>
          <ac:spMkLst>
            <pc:docMk/>
            <pc:sldMk cId="3378384060" sldId="512"/>
            <ac:spMk id="10" creationId="{579F1B23-9078-9D82-5F11-F3FA200BF5F3}"/>
          </ac:spMkLst>
        </pc:spChg>
        <pc:spChg chg="del">
          <ac:chgData name="Ali, Syed Waqqas" userId="1b3a5f44-9498-4738-8c4e-8127257d744d" providerId="ADAL" clId="{EBE19405-BF29-4CE6-9250-89ABA628CF02}" dt="2024-02-29T19:46:18.059" v="87" actId="478"/>
          <ac:spMkLst>
            <pc:docMk/>
            <pc:sldMk cId="3378384060" sldId="512"/>
            <ac:spMk id="11" creationId="{AE5154E9-CD76-C385-0B50-B9E34BD9E581}"/>
          </ac:spMkLst>
        </pc:spChg>
        <pc:spChg chg="add mod">
          <ac:chgData name="Ali, Syed Waqqas" userId="1b3a5f44-9498-4738-8c4e-8127257d744d" providerId="ADAL" clId="{EBE19405-BF29-4CE6-9250-89ABA628CF02}" dt="2024-02-29T19:47:29.402" v="135" actId="1076"/>
          <ac:spMkLst>
            <pc:docMk/>
            <pc:sldMk cId="3378384060" sldId="512"/>
            <ac:spMk id="12" creationId="{CC82CD16-822A-B7EC-45E6-54E9F57DF602}"/>
          </ac:spMkLst>
        </pc:spChg>
        <pc:spChg chg="add mod">
          <ac:chgData name="Ali, Syed Waqqas" userId="1b3a5f44-9498-4738-8c4e-8127257d744d" providerId="ADAL" clId="{EBE19405-BF29-4CE6-9250-89ABA628CF02}" dt="2024-02-29T19:48:05.207" v="204" actId="1076"/>
          <ac:spMkLst>
            <pc:docMk/>
            <pc:sldMk cId="3378384060" sldId="512"/>
            <ac:spMk id="13" creationId="{70E0217D-416F-9E64-DF15-B5269368EFFB}"/>
          </ac:spMkLst>
        </pc:spChg>
        <pc:spChg chg="del">
          <ac:chgData name="Ali, Syed Waqqas" userId="1b3a5f44-9498-4738-8c4e-8127257d744d" providerId="ADAL" clId="{EBE19405-BF29-4CE6-9250-89ABA628CF02}" dt="2024-02-29T19:46:19.272" v="89" actId="478"/>
          <ac:spMkLst>
            <pc:docMk/>
            <pc:sldMk cId="3378384060" sldId="512"/>
            <ac:spMk id="14" creationId="{D8CEE0CD-493D-370A-EF39-A5761E5E1D6C}"/>
          </ac:spMkLst>
        </pc:spChg>
        <pc:spChg chg="del">
          <ac:chgData name="Ali, Syed Waqqas" userId="1b3a5f44-9498-4738-8c4e-8127257d744d" providerId="ADAL" clId="{EBE19405-BF29-4CE6-9250-89ABA628CF02}" dt="2024-02-29T19:46:15.673" v="83" actId="478"/>
          <ac:spMkLst>
            <pc:docMk/>
            <pc:sldMk cId="3378384060" sldId="512"/>
            <ac:spMk id="15" creationId="{61A342E3-CA89-E1D0-381B-790B92AF14A8}"/>
          </ac:spMkLst>
        </pc:spChg>
        <pc:spChg chg="del">
          <ac:chgData name="Ali, Syed Waqqas" userId="1b3a5f44-9498-4738-8c4e-8127257d744d" providerId="ADAL" clId="{EBE19405-BF29-4CE6-9250-89ABA628CF02}" dt="2024-02-29T19:46:17.452" v="86" actId="478"/>
          <ac:spMkLst>
            <pc:docMk/>
            <pc:sldMk cId="3378384060" sldId="512"/>
            <ac:spMk id="16" creationId="{4831835F-6FCF-6039-1510-D6D54289E5BF}"/>
          </ac:spMkLst>
        </pc:spChg>
        <pc:spChg chg="del">
          <ac:chgData name="Ali, Syed Waqqas" userId="1b3a5f44-9498-4738-8c4e-8127257d744d" providerId="ADAL" clId="{EBE19405-BF29-4CE6-9250-89ABA628CF02}" dt="2024-02-29T19:46:20.912" v="92" actId="478"/>
          <ac:spMkLst>
            <pc:docMk/>
            <pc:sldMk cId="3378384060" sldId="512"/>
            <ac:spMk id="17" creationId="{06FA8694-D179-80A3-5844-FC0F06B9470C}"/>
          </ac:spMkLst>
        </pc:spChg>
        <pc:spChg chg="del">
          <ac:chgData name="Ali, Syed Waqqas" userId="1b3a5f44-9498-4738-8c4e-8127257d744d" providerId="ADAL" clId="{EBE19405-BF29-4CE6-9250-89ABA628CF02}" dt="2024-02-29T19:46:16.275" v="84" actId="478"/>
          <ac:spMkLst>
            <pc:docMk/>
            <pc:sldMk cId="3378384060" sldId="512"/>
            <ac:spMk id="18" creationId="{5251E79D-8B65-B492-5B0D-A517CCA913C9}"/>
          </ac:spMkLst>
        </pc:spChg>
        <pc:spChg chg="del">
          <ac:chgData name="Ali, Syed Waqqas" userId="1b3a5f44-9498-4738-8c4e-8127257d744d" providerId="ADAL" clId="{EBE19405-BF29-4CE6-9250-89ABA628CF02}" dt="2024-02-29T19:46:16.944" v="85" actId="478"/>
          <ac:spMkLst>
            <pc:docMk/>
            <pc:sldMk cId="3378384060" sldId="512"/>
            <ac:spMk id="19" creationId="{F1DAA484-A274-0384-D004-DF64E7D64277}"/>
          </ac:spMkLst>
        </pc:spChg>
        <pc:spChg chg="del">
          <ac:chgData name="Ali, Syed Waqqas" userId="1b3a5f44-9498-4738-8c4e-8127257d744d" providerId="ADAL" clId="{EBE19405-BF29-4CE6-9250-89ABA628CF02}" dt="2024-02-29T19:46:19.749" v="90" actId="478"/>
          <ac:spMkLst>
            <pc:docMk/>
            <pc:sldMk cId="3378384060" sldId="512"/>
            <ac:spMk id="20" creationId="{745933CC-6F0E-4D3E-8D3E-36E5D21A326B}"/>
          </ac:spMkLst>
        </pc:spChg>
        <pc:spChg chg="del">
          <ac:chgData name="Ali, Syed Waqqas" userId="1b3a5f44-9498-4738-8c4e-8127257d744d" providerId="ADAL" clId="{EBE19405-BF29-4CE6-9250-89ABA628CF02}" dt="2024-02-29T19:46:20.333" v="91" actId="478"/>
          <ac:spMkLst>
            <pc:docMk/>
            <pc:sldMk cId="3378384060" sldId="512"/>
            <ac:spMk id="21" creationId="{9182E2DA-25B7-C35E-A36A-12E0CBD72D3B}"/>
          </ac:spMkLst>
        </pc:spChg>
      </pc:sldChg>
      <pc:sldChg chg="del">
        <pc:chgData name="Ali, Syed Waqqas" userId="1b3a5f44-9498-4738-8c4e-8127257d744d" providerId="ADAL" clId="{EBE19405-BF29-4CE6-9250-89ABA628CF02}" dt="2024-02-29T19:48:08.050" v="205" actId="47"/>
        <pc:sldMkLst>
          <pc:docMk/>
          <pc:sldMk cId="3468494689" sldId="513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87039036" sldId="51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04414205" sldId="51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70596395" sldId="515"/>
        </pc:sldMkLst>
      </pc:sldChg>
      <pc:sldChg chg="add del">
        <pc:chgData name="Ali, Syed Waqqas" userId="1b3a5f44-9498-4738-8c4e-8127257d744d" providerId="ADAL" clId="{EBE19405-BF29-4CE6-9250-89ABA628CF02}" dt="2024-02-29T20:08:28.568" v="1791" actId="47"/>
        <pc:sldMkLst>
          <pc:docMk/>
          <pc:sldMk cId="3858389470" sldId="515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57281782" sldId="516"/>
        </pc:sldMkLst>
      </pc:sldChg>
      <pc:sldChg chg="add del">
        <pc:chgData name="Ali, Syed Waqqas" userId="1b3a5f44-9498-4738-8c4e-8127257d744d" providerId="ADAL" clId="{EBE19405-BF29-4CE6-9250-89ABA628CF02}" dt="2024-02-29T20:08:29.952" v="1792" actId="47"/>
        <pc:sldMkLst>
          <pc:docMk/>
          <pc:sldMk cId="205188901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2743258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43059330" sldId="517"/>
        </pc:sldMkLst>
      </pc:sldChg>
      <pc:sldChg chg="add del">
        <pc:chgData name="Ali, Syed Waqqas" userId="1b3a5f44-9498-4738-8c4e-8127257d744d" providerId="ADAL" clId="{EBE19405-BF29-4CE6-9250-89ABA628CF02}" dt="2024-02-29T20:08:30.572" v="1793" actId="47"/>
        <pc:sldMkLst>
          <pc:docMk/>
          <pc:sldMk cId="3410521304" sldId="51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834951580" sldId="51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04896974" sldId="51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082682567" sldId="518"/>
        </pc:sldMkLst>
      </pc:sldChg>
      <pc:sldChg chg="modSp add mod">
        <pc:chgData name="Ali, Syed Waqqas" userId="1b3a5f44-9498-4738-8c4e-8127257d744d" providerId="ADAL" clId="{EBE19405-BF29-4CE6-9250-89ABA628CF02}" dt="2024-02-29T19:50:36.638" v="412" actId="20577"/>
        <pc:sldMkLst>
          <pc:docMk/>
          <pc:sldMk cId="2578060084" sldId="519"/>
        </pc:sldMkLst>
        <pc:spChg chg="mod">
          <ac:chgData name="Ali, Syed Waqqas" userId="1b3a5f44-9498-4738-8c4e-8127257d744d" providerId="ADAL" clId="{EBE19405-BF29-4CE6-9250-89ABA628CF02}" dt="2024-02-29T19:49:38.518" v="223" actId="20577"/>
          <ac:spMkLst>
            <pc:docMk/>
            <pc:sldMk cId="2578060084" sldId="519"/>
            <ac:spMk id="2" creationId="{1655BABF-404E-3E74-8E79-BC1223FD02E5}"/>
          </ac:spMkLst>
        </pc:spChg>
        <pc:spChg chg="mod">
          <ac:chgData name="Ali, Syed Waqqas" userId="1b3a5f44-9498-4738-8c4e-8127257d744d" providerId="ADAL" clId="{EBE19405-BF29-4CE6-9250-89ABA628CF02}" dt="2024-02-29T19:50:36.638" v="412" actId="20577"/>
          <ac:spMkLst>
            <pc:docMk/>
            <pc:sldMk cId="2578060084" sldId="519"/>
            <ac:spMk id="3" creationId="{A082D224-EC51-F0C0-3FAB-CEE96D0C2155}"/>
          </ac:spMkLst>
        </pc:spChg>
      </pc:sldChg>
      <pc:sldChg chg="modSp add mod">
        <pc:chgData name="Ali, Syed Waqqas" userId="1b3a5f44-9498-4738-8c4e-8127257d744d" providerId="ADAL" clId="{EBE19405-BF29-4CE6-9250-89ABA628CF02}" dt="2024-02-29T19:53:16.027" v="628" actId="20577"/>
        <pc:sldMkLst>
          <pc:docMk/>
          <pc:sldMk cId="2032712494" sldId="520"/>
        </pc:sldMkLst>
        <pc:spChg chg="mod">
          <ac:chgData name="Ali, Syed Waqqas" userId="1b3a5f44-9498-4738-8c4e-8127257d744d" providerId="ADAL" clId="{EBE19405-BF29-4CE6-9250-89ABA628CF02}" dt="2024-02-29T19:51:46.447" v="415" actId="20577"/>
          <ac:spMkLst>
            <pc:docMk/>
            <pc:sldMk cId="2032712494" sldId="520"/>
            <ac:spMk id="2" creationId="{52ABA66A-DD2E-F62B-42D5-412CF2BC9D89}"/>
          </ac:spMkLst>
        </pc:spChg>
        <pc:spChg chg="mod">
          <ac:chgData name="Ali, Syed Waqqas" userId="1b3a5f44-9498-4738-8c4e-8127257d744d" providerId="ADAL" clId="{EBE19405-BF29-4CE6-9250-89ABA628CF02}" dt="2024-02-29T19:53:16.027" v="628" actId="20577"/>
          <ac:spMkLst>
            <pc:docMk/>
            <pc:sldMk cId="2032712494" sldId="520"/>
            <ac:spMk id="3" creationId="{3E7AFBF5-57B0-1B08-955F-50C61EFE78C0}"/>
          </ac:spMkLst>
        </pc:spChg>
      </pc:sldChg>
      <pc:sldChg chg="modSp add mod">
        <pc:chgData name="Ali, Syed Waqqas" userId="1b3a5f44-9498-4738-8c4e-8127257d744d" providerId="ADAL" clId="{EBE19405-BF29-4CE6-9250-89ABA628CF02}" dt="2024-02-29T19:54:36.634" v="778" actId="20577"/>
        <pc:sldMkLst>
          <pc:docMk/>
          <pc:sldMk cId="1945015360" sldId="521"/>
        </pc:sldMkLst>
        <pc:spChg chg="mod">
          <ac:chgData name="Ali, Syed Waqqas" userId="1b3a5f44-9498-4738-8c4e-8127257d744d" providerId="ADAL" clId="{EBE19405-BF29-4CE6-9250-89ABA628CF02}" dt="2024-02-29T19:54:09.052" v="635" actId="403"/>
          <ac:spMkLst>
            <pc:docMk/>
            <pc:sldMk cId="1945015360" sldId="521"/>
            <ac:spMk id="2" creationId="{3E53EF02-3E28-8B14-2CD9-1000E4E4090B}"/>
          </ac:spMkLst>
        </pc:spChg>
        <pc:spChg chg="mod">
          <ac:chgData name="Ali, Syed Waqqas" userId="1b3a5f44-9498-4738-8c4e-8127257d744d" providerId="ADAL" clId="{EBE19405-BF29-4CE6-9250-89ABA628CF02}" dt="2024-02-29T19:54:36.634" v="778" actId="20577"/>
          <ac:spMkLst>
            <pc:docMk/>
            <pc:sldMk cId="1945015360" sldId="521"/>
            <ac:spMk id="3" creationId="{0CD0D98F-7A38-2674-AB44-C1A22E8C1EAB}"/>
          </ac:spMkLst>
        </pc:spChg>
      </pc:sldChg>
      <pc:sldChg chg="modSp add mod">
        <pc:chgData name="Ali, Syed Waqqas" userId="1b3a5f44-9498-4738-8c4e-8127257d744d" providerId="ADAL" clId="{EBE19405-BF29-4CE6-9250-89ABA628CF02}" dt="2024-02-29T19:56:33.428" v="1109" actId="20577"/>
        <pc:sldMkLst>
          <pc:docMk/>
          <pc:sldMk cId="155507386" sldId="522"/>
        </pc:sldMkLst>
        <pc:spChg chg="mod">
          <ac:chgData name="Ali, Syed Waqqas" userId="1b3a5f44-9498-4738-8c4e-8127257d744d" providerId="ADAL" clId="{EBE19405-BF29-4CE6-9250-89ABA628CF02}" dt="2024-02-29T19:55:47.126" v="791" actId="20577"/>
          <ac:spMkLst>
            <pc:docMk/>
            <pc:sldMk cId="155507386" sldId="522"/>
            <ac:spMk id="2" creationId="{EC4119DC-48B1-B5BC-A38A-3EAC5318537E}"/>
          </ac:spMkLst>
        </pc:spChg>
        <pc:spChg chg="mod">
          <ac:chgData name="Ali, Syed Waqqas" userId="1b3a5f44-9498-4738-8c4e-8127257d744d" providerId="ADAL" clId="{EBE19405-BF29-4CE6-9250-89ABA628CF02}" dt="2024-02-29T19:56:33.428" v="1109" actId="20577"/>
          <ac:spMkLst>
            <pc:docMk/>
            <pc:sldMk cId="155507386" sldId="522"/>
            <ac:spMk id="3" creationId="{B4EE3BC8-6E2D-1148-080A-BC82BF7CAB71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53.922" v="1699" actId="113"/>
        <pc:sldMkLst>
          <pc:docMk/>
          <pc:sldMk cId="945401991" sldId="523"/>
        </pc:sldMkLst>
        <pc:spChg chg="mod">
          <ac:chgData name="Ali, Syed Waqqas" userId="1b3a5f44-9498-4738-8c4e-8127257d744d" providerId="ADAL" clId="{EBE19405-BF29-4CE6-9250-89ABA628CF02}" dt="2024-02-29T19:58:46.918" v="1125" actId="20577"/>
          <ac:spMkLst>
            <pc:docMk/>
            <pc:sldMk cId="945401991" sldId="523"/>
            <ac:spMk id="2" creationId="{F36EA5D8-7594-1864-15AA-A3F0E7810072}"/>
          </ac:spMkLst>
        </pc:spChg>
        <pc:spChg chg="mod">
          <ac:chgData name="Ali, Syed Waqqas" userId="1b3a5f44-9498-4738-8c4e-8127257d744d" providerId="ADAL" clId="{EBE19405-BF29-4CE6-9250-89ABA628CF02}" dt="2024-02-29T20:05:53.922" v="1699" actId="113"/>
          <ac:spMkLst>
            <pc:docMk/>
            <pc:sldMk cId="945401991" sldId="523"/>
            <ac:spMk id="3" creationId="{ED29242D-5B26-42DB-43C8-F720D4286F57}"/>
          </ac:spMkLst>
        </pc:spChg>
      </pc:sldChg>
      <pc:sldChg chg="modSp add mod">
        <pc:chgData name="Ali, Syed Waqqas" userId="1b3a5f44-9498-4738-8c4e-8127257d744d" providerId="ADAL" clId="{EBE19405-BF29-4CE6-9250-89ABA628CF02}" dt="2024-02-29T19:58:44.149" v="1121" actId="20577"/>
        <pc:sldMkLst>
          <pc:docMk/>
          <pc:sldMk cId="363084132" sldId="524"/>
        </pc:sldMkLst>
        <pc:spChg chg="mod">
          <ac:chgData name="Ali, Syed Waqqas" userId="1b3a5f44-9498-4738-8c4e-8127257d744d" providerId="ADAL" clId="{EBE19405-BF29-4CE6-9250-89ABA628CF02}" dt="2024-02-29T19:58:44.149" v="1121" actId="20577"/>
          <ac:spMkLst>
            <pc:docMk/>
            <pc:sldMk cId="363084132" sldId="524"/>
            <ac:spMk id="2" creationId="{B0FC5AF5-EBAC-96F6-D479-FD4DC988FCF3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8.584" v="1428" actId="403"/>
        <pc:sldMkLst>
          <pc:docMk/>
          <pc:sldMk cId="2172837050" sldId="525"/>
        </pc:sldMkLst>
        <pc:spChg chg="mod">
          <ac:chgData name="Ali, Syed Waqqas" userId="1b3a5f44-9498-4738-8c4e-8127257d744d" providerId="ADAL" clId="{EBE19405-BF29-4CE6-9250-89ABA628CF02}" dt="2024-02-29T20:00:28.584" v="1428" actId="403"/>
          <ac:spMkLst>
            <pc:docMk/>
            <pc:sldMk cId="2172837050" sldId="525"/>
            <ac:spMk id="2" creationId="{9E84368A-B322-44E4-CCFA-0CB5085A0FD4}"/>
          </ac:spMkLst>
        </pc:spChg>
        <pc:spChg chg="mod">
          <ac:chgData name="Ali, Syed Waqqas" userId="1b3a5f44-9498-4738-8c4e-8127257d744d" providerId="ADAL" clId="{EBE19405-BF29-4CE6-9250-89ABA628CF02}" dt="2024-02-29T20:00:03.313" v="1372" actId="20577"/>
          <ac:spMkLst>
            <pc:docMk/>
            <pc:sldMk cId="2172837050" sldId="525"/>
            <ac:spMk id="3" creationId="{2BE62272-277B-820D-80B1-16ED7A0BEB4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5.943" v="1427" actId="403"/>
        <pc:sldMkLst>
          <pc:docMk/>
          <pc:sldMk cId="3527907670" sldId="526"/>
        </pc:sldMkLst>
        <pc:spChg chg="mod">
          <ac:chgData name="Ali, Syed Waqqas" userId="1b3a5f44-9498-4738-8c4e-8127257d744d" providerId="ADAL" clId="{EBE19405-BF29-4CE6-9250-89ABA628CF02}" dt="2024-02-29T20:00:25.943" v="1427" actId="403"/>
          <ac:spMkLst>
            <pc:docMk/>
            <pc:sldMk cId="3527907670" sldId="526"/>
            <ac:spMk id="2" creationId="{1C6C28FE-48E2-D271-446F-9427751C8117}"/>
          </ac:spMkLst>
        </pc:spChg>
        <pc:spChg chg="mod">
          <ac:chgData name="Ali, Syed Waqqas" userId="1b3a5f44-9498-4738-8c4e-8127257d744d" providerId="ADAL" clId="{EBE19405-BF29-4CE6-9250-89ABA628CF02}" dt="2024-02-29T20:00:17.598" v="1422" actId="20577"/>
          <ac:spMkLst>
            <pc:docMk/>
            <pc:sldMk cId="3527907670" sldId="526"/>
            <ac:spMk id="3" creationId="{81EB41AA-7E23-D876-3DB4-48FB53DAB710}"/>
          </ac:spMkLst>
        </pc:spChg>
      </pc:sldChg>
      <pc:sldChg chg="modSp add mod">
        <pc:chgData name="Ali, Syed Waqqas" userId="1b3a5f44-9498-4738-8c4e-8127257d744d" providerId="ADAL" clId="{EBE19405-BF29-4CE6-9250-89ABA628CF02}" dt="2024-02-29T20:01:13.126" v="1611" actId="20577"/>
        <pc:sldMkLst>
          <pc:docMk/>
          <pc:sldMk cId="1452101507" sldId="527"/>
        </pc:sldMkLst>
        <pc:spChg chg="mod">
          <ac:chgData name="Ali, Syed Waqqas" userId="1b3a5f44-9498-4738-8c4e-8127257d744d" providerId="ADAL" clId="{EBE19405-BF29-4CE6-9250-89ABA628CF02}" dt="2024-02-29T20:01:13.126" v="1611" actId="20577"/>
          <ac:spMkLst>
            <pc:docMk/>
            <pc:sldMk cId="1452101507" sldId="527"/>
            <ac:spMk id="3" creationId="{76496F9C-2297-60B6-17EA-1A54F0D607DC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2:50.584" v="1622" actId="20577"/>
        <pc:sldMkLst>
          <pc:docMk/>
          <pc:sldMk cId="472190313" sldId="528"/>
        </pc:sldMkLst>
        <pc:spChg chg="mod">
          <ac:chgData name="Ali, Syed Waqqas" userId="1b3a5f44-9498-4738-8c4e-8127257d744d" providerId="ADAL" clId="{EBE19405-BF29-4CE6-9250-89ABA628CF02}" dt="2024-02-29T20:01:18.463" v="1614" actId="20577"/>
          <ac:spMkLst>
            <pc:docMk/>
            <pc:sldMk cId="472190313" sldId="528"/>
            <ac:spMk id="2" creationId="{44BDCB88-36F7-F480-61A0-CC178771EFDC}"/>
          </ac:spMkLst>
        </pc:spChg>
        <pc:spChg chg="mod">
          <ac:chgData name="Ali, Syed Waqqas" userId="1b3a5f44-9498-4738-8c4e-8127257d744d" providerId="ADAL" clId="{EBE19405-BF29-4CE6-9250-89ABA628CF02}" dt="2024-02-29T20:02:50.584" v="1622" actId="20577"/>
          <ac:spMkLst>
            <pc:docMk/>
            <pc:sldMk cId="472190313" sldId="528"/>
            <ac:spMk id="3" creationId="{57278C5A-7DD8-27A3-0D07-B35DB0A9C4D2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9" creationId="{FAF7F8E5-0F7F-CE5F-28D1-EA4F99790A33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0" creationId="{73E532E9-01B5-CE8D-A72B-19AA2FB3A9F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1" creationId="{7423C9F8-7173-F91C-7BF4-A625F45E68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4" creationId="{5EC6182D-37FB-A481-1064-0C4315DF591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5" creationId="{186A6AF4-8E65-44CB-2BB2-BF3841D65A26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9" creationId="{A3439D09-CC6E-1C7E-505A-7EC6445FCF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3" creationId="{A5A99564-9E73-F097-4257-B10D9E831D3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4" creationId="{02E2350F-8BE8-2792-2A67-BE0EBD11F5B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5" creationId="{44090CB7-9A60-4A4B-8D8A-241F09298204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6" creationId="{30DCB758-36AA-D434-6B35-1CCE496562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7" creationId="{674B5E26-DE14-5E50-18A8-7FC4C6EBFB8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1" creationId="{63AC0323-8891-6134-1785-AAB32BEBF6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2" creationId="{FB662E3F-E66D-3A8A-FEB2-ACC452D5EF90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4" creationId="{9CCD20D4-F5A7-DD75-2B35-5CDF8E57356A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6" creationId="{C61D60BB-FDEE-9B20-D41A-C53C33E4DFC0}"/>
          </ac:spMkLst>
        </pc:sp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2" creationId="{C52D0003-56A7-0C9E-AA3D-E5E2A7E886D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3" creationId="{04B831CF-AD9C-7A2E-6B79-808E7CE9C25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6" creationId="{C3C5B4C7-D24D-8AA4-805F-AD27CB11B00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7" creationId="{930393F4-2B46-0BF1-2346-90C031186D5B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8" creationId="{DCA4FDF7-9926-1D41-7787-60685819D417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0" creationId="{6E405C1A-DB89-B5DE-6FCE-AFDA05CB6248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1" creationId="{F8F59212-81AD-46F0-CC74-E873343205E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2" creationId="{2536906A-FA3A-5027-FF44-AA67A6FDE7A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8" creationId="{4E3E20E1-FD2C-2F8D-75AF-31F595CF2713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9" creationId="{5CD48221-5E6B-A449-B324-54F6E2F72334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0" creationId="{CFDF81EB-E053-F58B-3CAE-0DC5BF4951AE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3" creationId="{9B919EBD-860D-FC86-B088-32E7F26C6A3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5" creationId="{70D0AC77-A0F3-C476-BE67-DE66F589D0ED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7" creationId="{8DCCBDD3-BE6B-85E3-04A3-B080F3F519AA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3:14.329" v="1632" actId="20577"/>
        <pc:sldMkLst>
          <pc:docMk/>
          <pc:sldMk cId="3525543556" sldId="529"/>
        </pc:sldMkLst>
        <pc:spChg chg="mod">
          <ac:chgData name="Ali, Syed Waqqas" userId="1b3a5f44-9498-4738-8c4e-8127257d744d" providerId="ADAL" clId="{EBE19405-BF29-4CE6-9250-89ABA628CF02}" dt="2024-02-29T20:02:55.361" v="1624" actId="20577"/>
          <ac:spMkLst>
            <pc:docMk/>
            <pc:sldMk cId="3525543556" sldId="529"/>
            <ac:spMk id="3" creationId="{2BF9C2C9-474D-7359-4982-849339353E7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9" creationId="{38AF7511-905F-4C8F-03C0-F70F316479B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0" creationId="{4D3DCC25-920E-BC60-3950-58851D5D34B7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1" creationId="{86A0B73D-42DF-03D4-176A-B6756D3F68C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4" creationId="{7A45FD01-5FBB-B8A2-4A08-3E859D4F6CC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5" creationId="{4B1DA29C-DDF4-4202-4E18-0A3528C8CC5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9" creationId="{E7A08786-A4F3-1673-493C-B7BA5CDB2CE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3" creationId="{2A517EB0-3F07-3578-E3FF-02CD0CA7279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4" creationId="{B58EECD1-39FA-9B8B-5E68-B4933B3C73F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5" creationId="{CE300137-F4C7-E7CF-E01D-15B83D8EDDE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6" creationId="{836C488C-D3FF-E6A3-6239-84C57A90825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7" creationId="{C9452206-F39B-7A79-9A52-AA9CED89E0E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31" creationId="{6D414F35-C219-8DA2-BB17-ECBBA840D7CD}"/>
          </ac:spMkLst>
        </pc:spChg>
        <pc:spChg chg="add mod">
          <ac:chgData name="Ali, Syed Waqqas" userId="1b3a5f44-9498-4738-8c4e-8127257d744d" providerId="ADAL" clId="{EBE19405-BF29-4CE6-9250-89ABA628CF02}" dt="2024-02-29T20:03:11.105" v="1628" actId="20577"/>
          <ac:spMkLst>
            <pc:docMk/>
            <pc:sldMk cId="3525543556" sldId="529"/>
            <ac:spMk id="32" creationId="{D4029A50-FF8A-7DB4-4B57-26C15C605668}"/>
          </ac:spMkLst>
        </pc:spChg>
        <pc:spChg chg="add mod">
          <ac:chgData name="Ali, Syed Waqqas" userId="1b3a5f44-9498-4738-8c4e-8127257d744d" providerId="ADAL" clId="{EBE19405-BF29-4CE6-9250-89ABA628CF02}" dt="2024-02-29T20:03:14.329" v="1632" actId="20577"/>
          <ac:spMkLst>
            <pc:docMk/>
            <pc:sldMk cId="3525543556" sldId="529"/>
            <ac:spMk id="34" creationId="{A00F0A0F-D627-B467-FC18-C48ADE0B7AE9}"/>
          </ac:spMkLst>
        </pc:spChg>
        <pc:spChg chg="add mod">
          <ac:chgData name="Ali, Syed Waqqas" userId="1b3a5f44-9498-4738-8c4e-8127257d744d" providerId="ADAL" clId="{EBE19405-BF29-4CE6-9250-89ABA628CF02}" dt="2024-02-29T20:03:07.637" v="1626" actId="20577"/>
          <ac:spMkLst>
            <pc:docMk/>
            <pc:sldMk cId="3525543556" sldId="529"/>
            <ac:spMk id="36" creationId="{F74F8125-930E-F14E-7E20-F3173C330CAC}"/>
          </ac:spMkLst>
        </pc:sp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2" creationId="{AA619257-A836-D892-8D25-F8C5FAA8D01D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3" creationId="{BDC2FB71-FB68-4223-0FB3-F7A36B88C62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6" creationId="{636BC4B9-240A-55AD-3F9D-8D9E47ED8EEC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7" creationId="{DD9B8C62-7E42-5728-9160-24966403D3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8" creationId="{0B18C98F-3EEA-17C6-1E18-F1C102524CC5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0" creationId="{42533445-81C4-056B-5BEE-C4BF42C7571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1" creationId="{172663A4-C7BE-6C0A-D5F3-DF87FE1A231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2" creationId="{FAAEAF5E-5F6A-72F9-CCCC-BB44FB55DD09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8" creationId="{773AA21E-450B-57F2-C8B8-1DD1F8D6CDAB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9" creationId="{444872C3-6764-B625-C795-3C05588B8F5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0" creationId="{189E12E7-5C75-A2A4-4E5F-10DF4D2AD72E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3" creationId="{3CC47218-A831-AF71-0324-35F4216A4C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5" creationId="{3ADEFA18-D435-8E95-A0BE-CD38EC075FC4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7" creationId="{E0C15FB8-AA74-81D8-878A-E06C019D43BD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5:20.302" v="1676" actId="20577"/>
        <pc:sldMkLst>
          <pc:docMk/>
          <pc:sldMk cId="1619436879" sldId="530"/>
        </pc:sldMkLst>
        <pc:spChg chg="mod">
          <ac:chgData name="Ali, Syed Waqqas" userId="1b3a5f44-9498-4738-8c4e-8127257d744d" providerId="ADAL" clId="{EBE19405-BF29-4CE6-9250-89ABA628CF02}" dt="2024-02-29T20:05:20.302" v="1676" actId="20577"/>
          <ac:spMkLst>
            <pc:docMk/>
            <pc:sldMk cId="1619436879" sldId="530"/>
            <ac:spMk id="2" creationId="{A07A2E45-39D7-17B8-C0E9-6A0926EA8D44}"/>
          </ac:spMkLst>
        </pc:spChg>
        <pc:spChg chg="add mod">
          <ac:chgData name="Ali, Syed Waqqas" userId="1b3a5f44-9498-4738-8c4e-8127257d744d" providerId="ADAL" clId="{EBE19405-BF29-4CE6-9250-89ABA628CF02}" dt="2024-02-29T20:04:22.508" v="1647" actId="207"/>
          <ac:spMkLst>
            <pc:docMk/>
            <pc:sldMk cId="1619436879" sldId="530"/>
            <ac:spMk id="38" creationId="{DE626E8A-3394-FECC-4701-31092973C270}"/>
          </ac:spMkLst>
        </pc:spChg>
        <pc:spChg chg="add mod">
          <ac:chgData name="Ali, Syed Waqqas" userId="1b3a5f44-9498-4738-8c4e-8127257d744d" providerId="ADAL" clId="{EBE19405-BF29-4CE6-9250-89ABA628CF02}" dt="2024-02-29T20:04:30.199" v="1649" actId="1076"/>
          <ac:spMkLst>
            <pc:docMk/>
            <pc:sldMk cId="1619436879" sldId="530"/>
            <ac:spMk id="39" creationId="{B14CFA51-4A9A-1CBC-32C4-D8328F0DE062}"/>
          </ac:spMkLst>
        </pc:spChg>
        <pc:spChg chg="add mod">
          <ac:chgData name="Ali, Syed Waqqas" userId="1b3a5f44-9498-4738-8c4e-8127257d744d" providerId="ADAL" clId="{EBE19405-BF29-4CE6-9250-89ABA628CF02}" dt="2024-02-29T20:04:33.198" v="1651" actId="1076"/>
          <ac:spMkLst>
            <pc:docMk/>
            <pc:sldMk cId="1619436879" sldId="530"/>
            <ac:spMk id="40" creationId="{DFBF3589-E64E-D8A1-DFA4-8966661099C3}"/>
          </ac:spMkLst>
        </pc:spChg>
        <pc:spChg chg="add mod ord">
          <ac:chgData name="Ali, Syed Waqqas" userId="1b3a5f44-9498-4738-8c4e-8127257d744d" providerId="ADAL" clId="{EBE19405-BF29-4CE6-9250-89ABA628CF02}" dt="2024-02-29T20:05:13.071" v="1673" actId="166"/>
          <ac:spMkLst>
            <pc:docMk/>
            <pc:sldMk cId="1619436879" sldId="530"/>
            <ac:spMk id="41" creationId="{CABC7FCD-BD82-8BC9-DA6B-C4784C0A4E80}"/>
          </ac:spMkLst>
        </pc:spChg>
        <pc:spChg chg="add mod">
          <ac:chgData name="Ali, Syed Waqqas" userId="1b3a5f44-9498-4738-8c4e-8127257d744d" providerId="ADAL" clId="{EBE19405-BF29-4CE6-9250-89ABA628CF02}" dt="2024-02-29T20:05:09.125" v="1672" actId="692"/>
          <ac:spMkLst>
            <pc:docMk/>
            <pc:sldMk cId="1619436879" sldId="530"/>
            <ac:spMk id="42" creationId="{30B226CB-D204-601D-B201-1AF5F79AE53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41.016" v="1698" actId="20577"/>
        <pc:sldMkLst>
          <pc:docMk/>
          <pc:sldMk cId="340518479" sldId="531"/>
        </pc:sldMkLst>
        <pc:spChg chg="mod">
          <ac:chgData name="Ali, Syed Waqqas" userId="1b3a5f44-9498-4738-8c4e-8127257d744d" providerId="ADAL" clId="{EBE19405-BF29-4CE6-9250-89ABA628CF02}" dt="2024-02-29T20:05:23.495" v="1678" actId="20577"/>
          <ac:spMkLst>
            <pc:docMk/>
            <pc:sldMk cId="340518479" sldId="531"/>
            <ac:spMk id="2" creationId="{C799627D-29DE-999C-0E1D-BAFD34C31E07}"/>
          </ac:spMkLst>
        </pc:spChg>
        <pc:spChg chg="mod">
          <ac:chgData name="Ali, Syed Waqqas" userId="1b3a5f44-9498-4738-8c4e-8127257d744d" providerId="ADAL" clId="{EBE19405-BF29-4CE6-9250-89ABA628CF02}" dt="2024-02-29T20:05:31.764" v="1689" actId="20577"/>
          <ac:spMkLst>
            <pc:docMk/>
            <pc:sldMk cId="340518479" sldId="531"/>
            <ac:spMk id="3" creationId="{9C7562EB-4E07-D8F1-000B-DA3BB0DA3D2B}"/>
          </ac:spMkLst>
        </pc:spChg>
        <pc:spChg chg="mod">
          <ac:chgData name="Ali, Syed Waqqas" userId="1b3a5f44-9498-4738-8c4e-8127257d744d" providerId="ADAL" clId="{EBE19405-BF29-4CE6-9250-89ABA628CF02}" dt="2024-02-29T20:05:38.626" v="1694" actId="20577"/>
          <ac:spMkLst>
            <pc:docMk/>
            <pc:sldMk cId="340518479" sldId="531"/>
            <ac:spMk id="32" creationId="{618EAB87-E9FF-CFE8-6E54-BE59071A9818}"/>
          </ac:spMkLst>
        </pc:spChg>
        <pc:spChg chg="mod">
          <ac:chgData name="Ali, Syed Waqqas" userId="1b3a5f44-9498-4738-8c4e-8127257d744d" providerId="ADAL" clId="{EBE19405-BF29-4CE6-9250-89ABA628CF02}" dt="2024-02-29T20:05:41.016" v="1698" actId="20577"/>
          <ac:spMkLst>
            <pc:docMk/>
            <pc:sldMk cId="340518479" sldId="531"/>
            <ac:spMk id="34" creationId="{2B2F05BE-396C-21C7-B8E2-F9A1237430F8}"/>
          </ac:spMkLst>
        </pc:spChg>
        <pc:spChg chg="mod">
          <ac:chgData name="Ali, Syed Waqqas" userId="1b3a5f44-9498-4738-8c4e-8127257d744d" providerId="ADAL" clId="{EBE19405-BF29-4CE6-9250-89ABA628CF02}" dt="2024-02-29T20:05:35.934" v="1692" actId="20577"/>
          <ac:spMkLst>
            <pc:docMk/>
            <pc:sldMk cId="340518479" sldId="531"/>
            <ac:spMk id="36" creationId="{448B2926-8C43-2DD2-3DF3-5E3C5EABE505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6:28.709" v="1762" actId="207"/>
        <pc:sldMkLst>
          <pc:docMk/>
          <pc:sldMk cId="833239548" sldId="532"/>
        </pc:sldMkLst>
        <pc:spChg chg="add mod">
          <ac:chgData name="Ali, Syed Waqqas" userId="1b3a5f44-9498-4738-8c4e-8127257d744d" providerId="ADAL" clId="{EBE19405-BF29-4CE6-9250-89ABA628CF02}" dt="2024-02-29T20:06:28.709" v="1762" actId="207"/>
          <ac:spMkLst>
            <pc:docMk/>
            <pc:sldMk cId="833239548" sldId="532"/>
            <ac:spMk id="38" creationId="{DB19632D-8477-BFEB-32D0-ED566F55AE29}"/>
          </ac:spMkLst>
        </pc:spChg>
      </pc:sldChg>
      <pc:sldChg chg="modSp add mod">
        <pc:chgData name="Ali, Syed Waqqas" userId="1b3a5f44-9498-4738-8c4e-8127257d744d" providerId="ADAL" clId="{EBE19405-BF29-4CE6-9250-89ABA628CF02}" dt="2024-02-29T20:06:52.186" v="1785" actId="20577"/>
        <pc:sldMkLst>
          <pc:docMk/>
          <pc:sldMk cId="3805561144" sldId="533"/>
        </pc:sldMkLst>
        <pc:spChg chg="mod">
          <ac:chgData name="Ali, Syed Waqqas" userId="1b3a5f44-9498-4738-8c4e-8127257d744d" providerId="ADAL" clId="{EBE19405-BF29-4CE6-9250-89ABA628CF02}" dt="2024-02-29T20:06:52.186" v="1785" actId="20577"/>
          <ac:spMkLst>
            <pc:docMk/>
            <pc:sldMk cId="3805561144" sldId="533"/>
            <ac:spMk id="2" creationId="{D7522803-4D2A-6BBD-2A74-9E45957359EC}"/>
          </ac:spMkLst>
        </pc:spChg>
      </pc:sldChg>
      <pc:sldChg chg="add">
        <pc:chgData name="Ali, Syed Waqqas" userId="1b3a5f44-9498-4738-8c4e-8127257d744d" providerId="ADAL" clId="{EBE19405-BF29-4CE6-9250-89ABA628CF02}" dt="2024-02-29T20:06:57.413" v="1786"/>
        <pc:sldMkLst>
          <pc:docMk/>
          <pc:sldMk cId="1560938223" sldId="534"/>
        </pc:sldMkLst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187365850" sldId="535"/>
        </pc:sldMkLst>
      </pc:sldChg>
      <pc:sldChg chg="modSp add mod">
        <pc:chgData name="Ali, Syed Waqqas" userId="1b3a5f44-9498-4738-8c4e-8127257d744d" providerId="ADAL" clId="{EBE19405-BF29-4CE6-9250-89ABA628CF02}" dt="2024-02-29T20:12:56.976" v="2046" actId="20577"/>
        <pc:sldMkLst>
          <pc:docMk/>
          <pc:sldMk cId="2491549367" sldId="535"/>
        </pc:sldMkLst>
        <pc:spChg chg="mod">
          <ac:chgData name="Ali, Syed Waqqas" userId="1b3a5f44-9498-4738-8c4e-8127257d744d" providerId="ADAL" clId="{EBE19405-BF29-4CE6-9250-89ABA628CF02}" dt="2024-02-29T20:12:39.004" v="1935" actId="403"/>
          <ac:spMkLst>
            <pc:docMk/>
            <pc:sldMk cId="2491549367" sldId="535"/>
            <ac:spMk id="2" creationId="{6B5FBA15-88EF-0BF5-1489-F83B6BD28422}"/>
          </ac:spMkLst>
        </pc:spChg>
        <pc:spChg chg="mod">
          <ac:chgData name="Ali, Syed Waqqas" userId="1b3a5f44-9498-4738-8c4e-8127257d744d" providerId="ADAL" clId="{EBE19405-BF29-4CE6-9250-89ABA628CF02}" dt="2024-02-29T20:12:56.976" v="2046" actId="20577"/>
          <ac:spMkLst>
            <pc:docMk/>
            <pc:sldMk cId="2491549367" sldId="535"/>
            <ac:spMk id="3" creationId="{5668E9C1-08A2-88F1-CDAB-C2D860ADCB19}"/>
          </ac:spMkLst>
        </pc:spChg>
      </pc:sldChg>
      <pc:sldChg chg="modSp add mod">
        <pc:chgData name="Ali, Syed Waqqas" userId="1b3a5f44-9498-4738-8c4e-8127257d744d" providerId="ADAL" clId="{EBE19405-BF29-4CE6-9250-89ABA628CF02}" dt="2024-02-29T20:14:03.475" v="2257" actId="20577"/>
        <pc:sldMkLst>
          <pc:docMk/>
          <pc:sldMk cId="1957526940" sldId="536"/>
        </pc:sldMkLst>
        <pc:spChg chg="mod">
          <ac:chgData name="Ali, Syed Waqqas" userId="1b3a5f44-9498-4738-8c4e-8127257d744d" providerId="ADAL" clId="{EBE19405-BF29-4CE6-9250-89ABA628CF02}" dt="2024-02-29T20:14:03.475" v="2257" actId="20577"/>
          <ac:spMkLst>
            <pc:docMk/>
            <pc:sldMk cId="1957526940" sldId="536"/>
            <ac:spMk id="2" creationId="{47E3A157-8F90-C4F6-5408-0090850FD1A7}"/>
          </ac:spMkLst>
        </pc:spChg>
        <pc:spChg chg="mod">
          <ac:chgData name="Ali, Syed Waqqas" userId="1b3a5f44-9498-4738-8c4e-8127257d744d" providerId="ADAL" clId="{EBE19405-BF29-4CE6-9250-89ABA628CF02}" dt="2024-02-29T20:13:48.898" v="2253" actId="27636"/>
          <ac:spMkLst>
            <pc:docMk/>
            <pc:sldMk cId="1957526940" sldId="536"/>
            <ac:spMk id="3" creationId="{C99770A7-606A-622A-65CA-E69D91395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902991044" sldId="536"/>
        </pc:sldMkLst>
      </pc:sldChg>
      <pc:sldChg chg="modSp add mod">
        <pc:chgData name="Ali, Syed Waqqas" userId="1b3a5f44-9498-4738-8c4e-8127257d744d" providerId="ADAL" clId="{EBE19405-BF29-4CE6-9250-89ABA628CF02}" dt="2024-02-29T20:15:10.446" v="2629" actId="20577"/>
        <pc:sldMkLst>
          <pc:docMk/>
          <pc:sldMk cId="1054901500" sldId="537"/>
        </pc:sldMkLst>
        <pc:spChg chg="mod">
          <ac:chgData name="Ali, Syed Waqqas" userId="1b3a5f44-9498-4738-8c4e-8127257d744d" providerId="ADAL" clId="{EBE19405-BF29-4CE6-9250-89ABA628CF02}" dt="2024-02-29T20:14:34.939" v="2365" actId="20577"/>
          <ac:spMkLst>
            <pc:docMk/>
            <pc:sldMk cId="1054901500" sldId="537"/>
            <ac:spMk id="2" creationId="{012698D7-33B2-9945-65AF-D95C63810165}"/>
          </ac:spMkLst>
        </pc:spChg>
        <pc:spChg chg="mod">
          <ac:chgData name="Ali, Syed Waqqas" userId="1b3a5f44-9498-4738-8c4e-8127257d744d" providerId="ADAL" clId="{EBE19405-BF29-4CE6-9250-89ABA628CF02}" dt="2024-02-29T20:15:10.446" v="2629" actId="20577"/>
          <ac:spMkLst>
            <pc:docMk/>
            <pc:sldMk cId="1054901500" sldId="537"/>
            <ac:spMk id="3" creationId="{C185735E-5757-4485-A4E1-5488BF7EB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3453798100" sldId="537"/>
        </pc:sldMkLst>
      </pc:sldChg>
      <pc:sldChg chg="modSp add mod">
        <pc:chgData name="Ali, Syed Waqqas" userId="1b3a5f44-9498-4738-8c4e-8127257d744d" providerId="ADAL" clId="{EBE19405-BF29-4CE6-9250-89ABA628CF02}" dt="2024-02-29T20:16:15.199" v="2947" actId="20577"/>
        <pc:sldMkLst>
          <pc:docMk/>
          <pc:sldMk cId="492010792" sldId="538"/>
        </pc:sldMkLst>
        <pc:spChg chg="mod">
          <ac:chgData name="Ali, Syed Waqqas" userId="1b3a5f44-9498-4738-8c4e-8127257d744d" providerId="ADAL" clId="{EBE19405-BF29-4CE6-9250-89ABA628CF02}" dt="2024-02-29T20:15:30.603" v="2660" actId="20577"/>
          <ac:spMkLst>
            <pc:docMk/>
            <pc:sldMk cId="492010792" sldId="538"/>
            <ac:spMk id="2" creationId="{D473F978-5A83-65AE-EB6F-049C28B88553}"/>
          </ac:spMkLst>
        </pc:spChg>
        <pc:spChg chg="mod">
          <ac:chgData name="Ali, Syed Waqqas" userId="1b3a5f44-9498-4738-8c4e-8127257d744d" providerId="ADAL" clId="{EBE19405-BF29-4CE6-9250-89ABA628CF02}" dt="2024-02-29T20:16:15.199" v="2947" actId="20577"/>
          <ac:spMkLst>
            <pc:docMk/>
            <pc:sldMk cId="492010792" sldId="538"/>
            <ac:spMk id="3" creationId="{B60D1088-20EE-1895-574A-0B3798620FAC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639197995" sldId="538"/>
        </pc:sldMkLst>
      </pc:sldChg>
    </pc:docChg>
  </pc:docChgLst>
  <pc:docChgLst>
    <pc:chgData name="Ali, Syed Waqqas" userId="1b3a5f44-9498-4738-8c4e-8127257d744d" providerId="ADAL" clId="{2AD63BCF-471B-43C3-985C-2B87DBEA5A13}"/>
    <pc:docChg chg="undo custSel addSld delSld modSld sldOrd">
      <pc:chgData name="Ali, Syed Waqqas" userId="1b3a5f44-9498-4738-8c4e-8127257d744d" providerId="ADAL" clId="{2AD63BCF-471B-43C3-985C-2B87DBEA5A13}" dt="2024-03-05T17:50:36.217" v="16945" actId="6549"/>
      <pc:docMkLst>
        <pc:docMk/>
      </pc:docMkLst>
      <pc:sldChg chg="modSp mod">
        <pc:chgData name="Ali, Syed Waqqas" userId="1b3a5f44-9498-4738-8c4e-8127257d744d" providerId="ADAL" clId="{2AD63BCF-471B-43C3-985C-2B87DBEA5A13}" dt="2024-03-04T23:44:38.026" v="9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2AD63BCF-471B-43C3-985C-2B87DBEA5A13}" dt="2024-03-04T23:44:38.026" v="9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39.530" v="9106" actId="20577"/>
        <pc:sldMkLst>
          <pc:docMk/>
          <pc:sldMk cId="841143101" sldId="333"/>
        </pc:sldMkLst>
        <pc:spChg chg="mod">
          <ac:chgData name="Ali, Syed Waqqas" userId="1b3a5f44-9498-4738-8c4e-8127257d744d" providerId="ADAL" clId="{2AD63BCF-471B-43C3-985C-2B87DBEA5A13}" dt="2024-03-05T03:51:24.449" v="9104" actId="20577"/>
          <ac:spMkLst>
            <pc:docMk/>
            <pc:sldMk cId="841143101" sldId="333"/>
            <ac:spMk id="2" creationId="{E3D9B6C3-3B7D-4F07-B3A0-CAF6431A49B7}"/>
          </ac:spMkLst>
        </pc:spChg>
        <pc:spChg chg="mod">
          <ac:chgData name="Ali, Syed Waqqas" userId="1b3a5f44-9498-4738-8c4e-8127257d744d" providerId="ADAL" clId="{2AD63BCF-471B-43C3-985C-2B87DBEA5A13}" dt="2024-03-05T03:51:39.530" v="9106" actId="20577"/>
          <ac:spMkLst>
            <pc:docMk/>
            <pc:sldMk cId="841143101" sldId="333"/>
            <ac:spMk id="3" creationId="{3888C87F-C0AA-C01D-853B-AB04EFCFC564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06.690" v="1982" actId="14100"/>
        <pc:sldMkLst>
          <pc:docMk/>
          <pc:sldMk cId="3760366224" sldId="334"/>
        </pc:sldMkLst>
        <pc:spChg chg="mod">
          <ac:chgData name="Ali, Syed Waqqas" userId="1b3a5f44-9498-4738-8c4e-8127257d744d" providerId="ADAL" clId="{2AD63BCF-471B-43C3-985C-2B87DBEA5A13}" dt="2024-03-05T01:48:00.076" v="1981" actId="20577"/>
          <ac:spMkLst>
            <pc:docMk/>
            <pc:sldMk cId="3760366224" sldId="334"/>
            <ac:spMk id="3" creationId="{5FA338E4-9BB6-E295-2523-E626017ABE94}"/>
          </ac:spMkLst>
        </pc:spChg>
        <pc:spChg chg="add mod">
          <ac:chgData name="Ali, Syed Waqqas" userId="1b3a5f44-9498-4738-8c4e-8127257d744d" providerId="ADAL" clId="{2AD63BCF-471B-43C3-985C-2B87DBEA5A13}" dt="2024-03-05T01:48:06.690" v="1982" actId="14100"/>
          <ac:spMkLst>
            <pc:docMk/>
            <pc:sldMk cId="3760366224" sldId="334"/>
            <ac:spMk id="9" creationId="{21E36059-3321-426B-B126-E537C4231D5C}"/>
          </ac:spMkLst>
        </pc:spChg>
        <pc:spChg chg="add mod">
          <ac:chgData name="Ali, Syed Waqqas" userId="1b3a5f44-9498-4738-8c4e-8127257d744d" providerId="ADAL" clId="{2AD63BCF-471B-43C3-985C-2B87DBEA5A13}" dt="2024-03-04T23:50:22.818" v="522" actId="20577"/>
          <ac:spMkLst>
            <pc:docMk/>
            <pc:sldMk cId="3760366224" sldId="334"/>
            <ac:spMk id="10" creationId="{F3943D5E-09ED-A469-C43D-E5E9D6674D5A}"/>
          </ac:spMkLst>
        </pc:spChg>
        <pc:spChg chg="add del">
          <ac:chgData name="Ali, Syed Waqqas" userId="1b3a5f44-9498-4738-8c4e-8127257d744d" providerId="ADAL" clId="{2AD63BCF-471B-43C3-985C-2B87DBEA5A13}" dt="2024-03-04T23:49:37.631" v="492" actId="478"/>
          <ac:spMkLst>
            <pc:docMk/>
            <pc:sldMk cId="3760366224" sldId="334"/>
            <ac:spMk id="11" creationId="{C97884E6-49C0-A882-4116-CF88264FB5DC}"/>
          </ac:spMkLst>
        </pc:spChg>
        <pc:spChg chg="add del">
          <ac:chgData name="Ali, Syed Waqqas" userId="1b3a5f44-9498-4738-8c4e-8127257d744d" providerId="ADAL" clId="{2AD63BCF-471B-43C3-985C-2B87DBEA5A13}" dt="2024-03-04T23:49:56.472" v="494" actId="478"/>
          <ac:spMkLst>
            <pc:docMk/>
            <pc:sldMk cId="3760366224" sldId="334"/>
            <ac:spMk id="12" creationId="{1A4FCC0C-119E-4973-CBEF-5F5967B9187D}"/>
          </ac:spMkLst>
        </pc:spChg>
        <pc:spChg chg="add mod">
          <ac:chgData name="Ali, Syed Waqqas" userId="1b3a5f44-9498-4738-8c4e-8127257d744d" providerId="ADAL" clId="{2AD63BCF-471B-43C3-985C-2B87DBEA5A13}" dt="2024-03-04T23:50:17.117" v="514" actId="692"/>
          <ac:spMkLst>
            <pc:docMk/>
            <pc:sldMk cId="3760366224" sldId="334"/>
            <ac:spMk id="13" creationId="{C723C251-022F-6276-BA23-10BDFA8588B1}"/>
          </ac:spMkLst>
        </pc:spChg>
      </pc:sldChg>
      <pc:sldChg chg="modSp add mod">
        <pc:chgData name="Ali, Syed Waqqas" userId="1b3a5f44-9498-4738-8c4e-8127257d744d" providerId="ADAL" clId="{2AD63BCF-471B-43C3-985C-2B87DBEA5A13}" dt="2024-03-05T02:17:00.544" v="3067" actId="20577"/>
        <pc:sldMkLst>
          <pc:docMk/>
          <pc:sldMk cId="3804784315" sldId="335"/>
        </pc:sldMkLst>
        <pc:spChg chg="mod">
          <ac:chgData name="Ali, Syed Waqqas" userId="1b3a5f44-9498-4738-8c4e-8127257d744d" providerId="ADAL" clId="{2AD63BCF-471B-43C3-985C-2B87DBEA5A13}" dt="2024-03-05T01:48:10.887" v="1986" actId="20577"/>
          <ac:spMkLst>
            <pc:docMk/>
            <pc:sldMk cId="3804784315" sldId="335"/>
            <ac:spMk id="3" creationId="{46F06FA6-D062-439F-0F53-B6393A01078E}"/>
          </ac:spMkLst>
        </pc:spChg>
        <pc:spChg chg="mod">
          <ac:chgData name="Ali, Syed Waqqas" userId="1b3a5f44-9498-4738-8c4e-8127257d744d" providerId="ADAL" clId="{2AD63BCF-471B-43C3-985C-2B87DBEA5A13}" dt="2024-03-04T23:58:18.955" v="654" actId="207"/>
          <ac:spMkLst>
            <pc:docMk/>
            <pc:sldMk cId="3804784315" sldId="335"/>
            <ac:spMk id="9" creationId="{017C80F6-B88D-2EC2-6A94-5B305F1601EA}"/>
          </ac:spMkLst>
        </pc:spChg>
        <pc:spChg chg="mod">
          <ac:chgData name="Ali, Syed Waqqas" userId="1b3a5f44-9498-4738-8c4e-8127257d744d" providerId="ADAL" clId="{2AD63BCF-471B-43C3-985C-2B87DBEA5A13}" dt="2024-03-05T02:17:00.544" v="3067" actId="20577"/>
          <ac:spMkLst>
            <pc:docMk/>
            <pc:sldMk cId="3804784315" sldId="335"/>
            <ac:spMk id="10" creationId="{D5AB429A-2B97-E9FE-5D72-EDB6BE72B901}"/>
          </ac:spMkLst>
        </pc:spChg>
        <pc:spChg chg="mod">
          <ac:chgData name="Ali, Syed Waqqas" userId="1b3a5f44-9498-4738-8c4e-8127257d744d" providerId="ADAL" clId="{2AD63BCF-471B-43C3-985C-2B87DBEA5A13}" dt="2024-03-04T23:52:44.806" v="559" actId="1076"/>
          <ac:spMkLst>
            <pc:docMk/>
            <pc:sldMk cId="3804784315" sldId="335"/>
            <ac:spMk id="13" creationId="{FEB3CFCE-4DB6-2BB3-5322-AC6CF6C3947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14.975" v="1990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2AD63BCF-471B-43C3-985C-2B87DBEA5A13}" dt="2024-03-05T01:48:14.975" v="1990" actId="20577"/>
          <ac:spMkLst>
            <pc:docMk/>
            <pc:sldMk cId="625854631" sldId="336"/>
            <ac:spMk id="3" creationId="{AADB00D1-FC42-97CE-A2EB-26E12A4E3651}"/>
          </ac:spMkLst>
        </pc:spChg>
        <pc:spChg chg="mod">
          <ac:chgData name="Ali, Syed Waqqas" userId="1b3a5f44-9498-4738-8c4e-8127257d744d" providerId="ADAL" clId="{2AD63BCF-471B-43C3-985C-2B87DBEA5A13}" dt="2024-03-04T23:58:24.462" v="664" actId="207"/>
          <ac:spMkLst>
            <pc:docMk/>
            <pc:sldMk cId="625854631" sldId="336"/>
            <ac:spMk id="9" creationId="{26E539BF-6491-41E1-63E7-D8F1E82A87F7}"/>
          </ac:spMkLst>
        </pc:spChg>
        <pc:spChg chg="mod">
          <ac:chgData name="Ali, Syed Waqqas" userId="1b3a5f44-9498-4738-8c4e-8127257d744d" providerId="ADAL" clId="{2AD63BCF-471B-43C3-985C-2B87DBEA5A13}" dt="2024-03-04T23:53:29.536" v="625" actId="1076"/>
          <ac:spMkLst>
            <pc:docMk/>
            <pc:sldMk cId="625854631" sldId="336"/>
            <ac:spMk id="10" creationId="{5AF19417-B79C-86E3-C507-7961FAEF80F6}"/>
          </ac:spMkLst>
        </pc:spChg>
        <pc:spChg chg="add mod">
          <ac:chgData name="Ali, Syed Waqqas" userId="1b3a5f44-9498-4738-8c4e-8127257d744d" providerId="ADAL" clId="{2AD63BCF-471B-43C3-985C-2B87DBEA5A13}" dt="2024-03-05T00:01:37.995" v="784" actId="207"/>
          <ac:spMkLst>
            <pc:docMk/>
            <pc:sldMk cId="625854631" sldId="336"/>
            <ac:spMk id="11" creationId="{591429A8-CCCE-E74D-C595-58371CD12D62}"/>
          </ac:spMkLst>
        </pc:spChg>
        <pc:spChg chg="del">
          <ac:chgData name="Ali, Syed Waqqas" userId="1b3a5f44-9498-4738-8c4e-8127257d744d" providerId="ADAL" clId="{2AD63BCF-471B-43C3-985C-2B87DBEA5A13}" dt="2024-03-04T23:53:17.715" v="612" actId="478"/>
          <ac:spMkLst>
            <pc:docMk/>
            <pc:sldMk cId="625854631" sldId="336"/>
            <ac:spMk id="13" creationId="{7CA09BD5-E88C-9247-F28F-5582725B7BD8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0:02:59.127" v="843"/>
        <pc:sldMkLst>
          <pc:docMk/>
          <pc:sldMk cId="2107246092" sldId="337"/>
        </pc:sldMkLst>
        <pc:spChg chg="mod">
          <ac:chgData name="Ali, Syed Waqqas" userId="1b3a5f44-9498-4738-8c4e-8127257d744d" providerId="ADAL" clId="{2AD63BCF-471B-43C3-985C-2B87DBEA5A13}" dt="2024-03-05T00:01:57.439" v="806" actId="20577"/>
          <ac:spMkLst>
            <pc:docMk/>
            <pc:sldMk cId="2107246092" sldId="337"/>
            <ac:spMk id="2" creationId="{041896E0-A3DF-53E5-F564-D6A9496203C0}"/>
          </ac:spMkLst>
        </pc:spChg>
        <pc:spChg chg="mod">
          <ac:chgData name="Ali, Syed Waqqas" userId="1b3a5f44-9498-4738-8c4e-8127257d744d" providerId="ADAL" clId="{2AD63BCF-471B-43C3-985C-2B87DBEA5A13}" dt="2024-03-05T00:02:06.078" v="841" actId="20577"/>
          <ac:spMkLst>
            <pc:docMk/>
            <pc:sldMk cId="2107246092" sldId="337"/>
            <ac:spMk id="3" creationId="{28550B1E-0D4C-BF79-6D02-C74BB0385657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11.684" v="3247" actId="1076"/>
        <pc:sldMkLst>
          <pc:docMk/>
          <pc:sldMk cId="1004506611" sldId="338"/>
        </pc:sldMkLst>
        <pc:spChg chg="mod">
          <ac:chgData name="Ali, Syed Waqqas" userId="1b3a5f44-9498-4738-8c4e-8127257d744d" providerId="ADAL" clId="{2AD63BCF-471B-43C3-985C-2B87DBEA5A13}" dt="2024-03-05T00:08:06.501" v="912" actId="403"/>
          <ac:spMkLst>
            <pc:docMk/>
            <pc:sldMk cId="1004506611" sldId="338"/>
            <ac:spMk id="2" creationId="{0235333D-B811-1DB2-8B9B-A6505C71486F}"/>
          </ac:spMkLst>
        </pc:spChg>
        <pc:spChg chg="mod">
          <ac:chgData name="Ali, Syed Waqqas" userId="1b3a5f44-9498-4738-8c4e-8127257d744d" providerId="ADAL" clId="{2AD63BCF-471B-43C3-985C-2B87DBEA5A13}" dt="2024-03-05T00:17:02.168" v="1175" actId="20577"/>
          <ac:spMkLst>
            <pc:docMk/>
            <pc:sldMk cId="1004506611" sldId="338"/>
            <ac:spMk id="3" creationId="{71B147D5-6231-99B2-A917-3759B79163FF}"/>
          </ac:spMkLst>
        </pc:spChg>
        <pc:spChg chg="add mod">
          <ac:chgData name="Ali, Syed Waqqas" userId="1b3a5f44-9498-4738-8c4e-8127257d744d" providerId="ADAL" clId="{2AD63BCF-471B-43C3-985C-2B87DBEA5A13}" dt="2024-03-05T02:27:11.684" v="3247" actId="1076"/>
          <ac:spMkLst>
            <pc:docMk/>
            <pc:sldMk cId="1004506611" sldId="338"/>
            <ac:spMk id="9" creationId="{DA6D785C-30AA-3250-D4E3-BBE56F8F908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15.313" v="3249"/>
        <pc:sldMkLst>
          <pc:docMk/>
          <pc:sldMk cId="3552878617" sldId="339"/>
        </pc:sldMkLst>
        <pc:spChg chg="mod">
          <ac:chgData name="Ali, Syed Waqqas" userId="1b3a5f44-9498-4738-8c4e-8127257d744d" providerId="ADAL" clId="{2AD63BCF-471B-43C3-985C-2B87DBEA5A13}" dt="2024-03-05T00:17:11.146" v="1202" actId="20577"/>
          <ac:spMkLst>
            <pc:docMk/>
            <pc:sldMk cId="3552878617" sldId="339"/>
            <ac:spMk id="2" creationId="{616A3A8B-E784-20B7-D687-A3336CDFBE25}"/>
          </ac:spMkLst>
        </pc:spChg>
        <pc:spChg chg="del mod">
          <ac:chgData name="Ali, Syed Waqqas" userId="1b3a5f44-9498-4738-8c4e-8127257d744d" providerId="ADAL" clId="{2AD63BCF-471B-43C3-985C-2B87DBEA5A13}" dt="2024-03-05T00:18:03.844" v="1239"/>
          <ac:spMkLst>
            <pc:docMk/>
            <pc:sldMk cId="3552878617" sldId="339"/>
            <ac:spMk id="3" creationId="{5A85F201-2BC6-EA20-C0C9-E726E225F132}"/>
          </ac:spMkLst>
        </pc:spChg>
        <pc:spChg chg="add mod">
          <ac:chgData name="Ali, Syed Waqqas" userId="1b3a5f44-9498-4738-8c4e-8127257d744d" providerId="ADAL" clId="{2AD63BCF-471B-43C3-985C-2B87DBEA5A13}" dt="2024-03-05T00:18:30.468" v="1256" actId="478"/>
          <ac:spMkLst>
            <pc:docMk/>
            <pc:sldMk cId="3552878617" sldId="339"/>
            <ac:spMk id="11" creationId="{C90D765E-60EB-78E9-CF83-BF07374C86AC}"/>
          </ac:spMkLst>
        </pc:spChg>
        <pc:spChg chg="add del mod">
          <ac:chgData name="Ali, Syed Waqqas" userId="1b3a5f44-9498-4738-8c4e-8127257d744d" providerId="ADAL" clId="{2AD63BCF-471B-43C3-985C-2B87DBEA5A13}" dt="2024-03-05T02:27:14.542" v="3248" actId="478"/>
          <ac:spMkLst>
            <pc:docMk/>
            <pc:sldMk cId="3552878617" sldId="339"/>
            <ac:spMk id="12" creationId="{80DB29DB-6593-828B-FF08-A900B97F222B}"/>
          </ac:spMkLst>
        </pc:spChg>
        <pc:spChg chg="add mod">
          <ac:chgData name="Ali, Syed Waqqas" userId="1b3a5f44-9498-4738-8c4e-8127257d744d" providerId="ADAL" clId="{2AD63BCF-471B-43C3-985C-2B87DBEA5A13}" dt="2024-03-05T02:27:15.313" v="3249"/>
          <ac:spMkLst>
            <pc:docMk/>
            <pc:sldMk cId="3552878617" sldId="339"/>
            <ac:spMk id="13" creationId="{07CD7C15-187D-40D7-4CCE-962ADB3EAE4C}"/>
          </ac:spMkLst>
        </pc:spChg>
        <pc:graphicFrameChg chg="add del mod modGraphic">
          <ac:chgData name="Ali, Syed Waqqas" userId="1b3a5f44-9498-4738-8c4e-8127257d744d" providerId="ADAL" clId="{2AD63BCF-471B-43C3-985C-2B87DBEA5A13}" dt="2024-03-05T00:18:30.468" v="1256" actId="478"/>
          <ac:graphicFrameMkLst>
            <pc:docMk/>
            <pc:sldMk cId="3552878617" sldId="339"/>
            <ac:graphicFrameMk id="9" creationId="{1A6287EA-3EFC-34E0-06DD-371A4DFAA1F0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02:27:19.249" v="3251"/>
        <pc:sldMkLst>
          <pc:docMk/>
          <pc:sldMk cId="673437369" sldId="340"/>
        </pc:sldMkLst>
        <pc:spChg chg="add del mod">
          <ac:chgData name="Ali, Syed Waqqas" userId="1b3a5f44-9498-4738-8c4e-8127257d744d" providerId="ADAL" clId="{2AD63BCF-471B-43C3-985C-2B87DBEA5A13}" dt="2024-03-05T02:27:18.492" v="3250" actId="478"/>
          <ac:spMkLst>
            <pc:docMk/>
            <pc:sldMk cId="673437369" sldId="340"/>
            <ac:spMk id="3" creationId="{93B4A8C6-8DF9-9B5E-E01F-03ACEC55FE18}"/>
          </ac:spMkLst>
        </pc:spChg>
        <pc:spChg chg="add mod">
          <ac:chgData name="Ali, Syed Waqqas" userId="1b3a5f44-9498-4738-8c4e-8127257d744d" providerId="ADAL" clId="{2AD63BCF-471B-43C3-985C-2B87DBEA5A13}" dt="2024-03-05T02:27:19.249" v="3251"/>
          <ac:spMkLst>
            <pc:docMk/>
            <pc:sldMk cId="673437369" sldId="340"/>
            <ac:spMk id="10" creationId="{DD372E0C-99BB-D054-9E1C-7E44071198E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22.611" v="3253"/>
        <pc:sldMkLst>
          <pc:docMk/>
          <pc:sldMk cId="490934367" sldId="341"/>
        </pc:sldMkLst>
        <pc:spChg chg="mod">
          <ac:chgData name="Ali, Syed Waqqas" userId="1b3a5f44-9498-4738-8c4e-8127257d744d" providerId="ADAL" clId="{2AD63BCF-471B-43C3-985C-2B87DBEA5A13}" dt="2024-03-05T01:08:30.492" v="1298" actId="20577"/>
          <ac:spMkLst>
            <pc:docMk/>
            <pc:sldMk cId="490934367" sldId="341"/>
            <ac:spMk id="2" creationId="{EED5AA61-8D2B-1C4F-7384-840AF5ECBE11}"/>
          </ac:spMkLst>
        </pc:spChg>
        <pc:spChg chg="del">
          <ac:chgData name="Ali, Syed Waqqas" userId="1b3a5f44-9498-4738-8c4e-8127257d744d" providerId="ADAL" clId="{2AD63BCF-471B-43C3-985C-2B87DBEA5A13}" dt="2024-03-05T01:08:40.637" v="1299" actId="478"/>
          <ac:spMkLst>
            <pc:docMk/>
            <pc:sldMk cId="490934367" sldId="341"/>
            <ac:spMk id="3" creationId="{35492349-8524-05B5-D332-29BAA3C1B7B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9" creationId="{425411F7-173A-D8B8-C054-4BA169B5BD5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0" creationId="{6696444E-90F7-8C3B-B1F6-6400E2FB8D4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1" creationId="{4F7BE4F7-BA10-C256-571B-DB5BE831A4F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2" creationId="{3CC02C44-A23E-DD56-D079-E6F1E61328C1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3" creationId="{8A4FDEB3-BB0C-E96F-7EFD-F6ADF3679EF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4" creationId="{723A0E9A-28AC-2203-29E5-62ADA9710FC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5" creationId="{1953558A-66E5-E19F-6AE0-58A3FC16AB4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6" creationId="{997255C4-3D81-CDAD-88D6-2A64C925A4D1}"/>
          </ac:spMkLst>
        </pc:spChg>
        <pc:spChg chg="add mod">
          <ac:chgData name="Ali, Syed Waqqas" userId="1b3a5f44-9498-4738-8c4e-8127257d744d" providerId="ADAL" clId="{2AD63BCF-471B-43C3-985C-2B87DBEA5A13}" dt="2024-03-05T02:27:22.611" v="3253"/>
          <ac:spMkLst>
            <pc:docMk/>
            <pc:sldMk cId="490934367" sldId="341"/>
            <ac:spMk id="17" creationId="{D8D9E888-EE55-6A43-08E0-E416A21D561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4.360" v="3254"/>
        <pc:sldMkLst>
          <pc:docMk/>
          <pc:sldMk cId="1471040520" sldId="342"/>
        </pc:sldMkLst>
        <pc:spChg chg="add mod">
          <ac:chgData name="Ali, Syed Waqqas" userId="1b3a5f44-9498-4738-8c4e-8127257d744d" providerId="ADAL" clId="{2AD63BCF-471B-43C3-985C-2B87DBEA5A13}" dt="2024-03-05T02:27:24.360" v="3254"/>
          <ac:spMkLst>
            <pc:docMk/>
            <pc:sldMk cId="1471040520" sldId="342"/>
            <ac:spMk id="3" creationId="{5744B22B-D3AE-F20A-E974-26CCF26CDDC1}"/>
          </ac:spMkLst>
        </pc:spChg>
        <pc:spChg chg="mod">
          <ac:chgData name="Ali, Syed Waqqas" userId="1b3a5f44-9498-4738-8c4e-8127257d744d" providerId="ADAL" clId="{2AD63BCF-471B-43C3-985C-2B87DBEA5A13}" dt="2024-03-05T01:11:36.357" v="1386" actId="207"/>
          <ac:spMkLst>
            <pc:docMk/>
            <pc:sldMk cId="1471040520" sldId="342"/>
            <ac:spMk id="9" creationId="{5301742A-9779-D49A-5A9E-D16F58F8F3B0}"/>
          </ac:spMkLst>
        </pc:spChg>
        <pc:spChg chg="mod">
          <ac:chgData name="Ali, Syed Waqqas" userId="1b3a5f44-9498-4738-8c4e-8127257d744d" providerId="ADAL" clId="{2AD63BCF-471B-43C3-985C-2B87DBEA5A13}" dt="2024-03-05T01:11:38.798" v="1388" actId="207"/>
          <ac:spMkLst>
            <pc:docMk/>
            <pc:sldMk cId="1471040520" sldId="342"/>
            <ac:spMk id="10" creationId="{EEF8121B-7379-0C43-1979-4DDEDC4EC14E}"/>
          </ac:spMkLst>
        </pc:spChg>
        <pc:spChg chg="mod">
          <ac:chgData name="Ali, Syed Waqqas" userId="1b3a5f44-9498-4738-8c4e-8127257d744d" providerId="ADAL" clId="{2AD63BCF-471B-43C3-985C-2B87DBEA5A13}" dt="2024-03-05T01:10:47.835" v="1359" actId="20577"/>
          <ac:spMkLst>
            <pc:docMk/>
            <pc:sldMk cId="1471040520" sldId="342"/>
            <ac:spMk id="11" creationId="{548BF712-6D3F-545D-0B3E-5F7A692D5202}"/>
          </ac:spMkLst>
        </pc:spChg>
        <pc:spChg chg="mod">
          <ac:chgData name="Ali, Syed Waqqas" userId="1b3a5f44-9498-4738-8c4e-8127257d744d" providerId="ADAL" clId="{2AD63BCF-471B-43C3-985C-2B87DBEA5A13}" dt="2024-03-05T01:10:50.228" v="1362" actId="20577"/>
          <ac:spMkLst>
            <pc:docMk/>
            <pc:sldMk cId="1471040520" sldId="342"/>
            <ac:spMk id="12" creationId="{DCE58D6C-C561-C6B7-B5AD-3F4EE0084BB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5.469" v="3255"/>
        <pc:sldMkLst>
          <pc:docMk/>
          <pc:sldMk cId="3555030679" sldId="343"/>
        </pc:sldMkLst>
        <pc:spChg chg="add mod">
          <ac:chgData name="Ali, Syed Waqqas" userId="1b3a5f44-9498-4738-8c4e-8127257d744d" providerId="ADAL" clId="{2AD63BCF-471B-43C3-985C-2B87DBEA5A13}" dt="2024-03-05T02:27:25.469" v="3255"/>
          <ac:spMkLst>
            <pc:docMk/>
            <pc:sldMk cId="3555030679" sldId="343"/>
            <ac:spMk id="3" creationId="{6D1F6D4C-014A-F73E-02BE-250BFAA376B5}"/>
          </ac:spMkLst>
        </pc:spChg>
        <pc:spChg chg="mod">
          <ac:chgData name="Ali, Syed Waqqas" userId="1b3a5f44-9498-4738-8c4e-8127257d744d" providerId="ADAL" clId="{2AD63BCF-471B-43C3-985C-2B87DBEA5A13}" dt="2024-03-05T01:11:26.024" v="1382" actId="207"/>
          <ac:spMkLst>
            <pc:docMk/>
            <pc:sldMk cId="3555030679" sldId="343"/>
            <ac:spMk id="9" creationId="{83E5EEEA-EF71-9643-A267-1E9271B9A5C5}"/>
          </ac:spMkLst>
        </pc:spChg>
        <pc:spChg chg="mod">
          <ac:chgData name="Ali, Syed Waqqas" userId="1b3a5f44-9498-4738-8c4e-8127257d744d" providerId="ADAL" clId="{2AD63BCF-471B-43C3-985C-2B87DBEA5A13}" dt="2024-03-05T01:11:24.127" v="1380" actId="207"/>
          <ac:spMkLst>
            <pc:docMk/>
            <pc:sldMk cId="3555030679" sldId="343"/>
            <ac:spMk id="10" creationId="{E9017EE6-66A3-417A-57BE-6C76A8F4751F}"/>
          </ac:spMkLst>
        </pc:spChg>
        <pc:spChg chg="mod">
          <ac:chgData name="Ali, Syed Waqqas" userId="1b3a5f44-9498-4738-8c4e-8127257d744d" providerId="ADAL" clId="{2AD63BCF-471B-43C3-985C-2B87DBEA5A13}" dt="2024-03-05T01:11:21.675" v="1378" actId="207"/>
          <ac:spMkLst>
            <pc:docMk/>
            <pc:sldMk cId="3555030679" sldId="343"/>
            <ac:spMk id="11" creationId="{98D9036D-F03F-98A6-9387-2542F9C0ACC6}"/>
          </ac:spMkLst>
        </pc:spChg>
        <pc:spChg chg="mod">
          <ac:chgData name="Ali, Syed Waqqas" userId="1b3a5f44-9498-4738-8c4e-8127257d744d" providerId="ADAL" clId="{2AD63BCF-471B-43C3-985C-2B87DBEA5A13}" dt="2024-03-05T01:11:19.211" v="1376" actId="207"/>
          <ac:spMkLst>
            <pc:docMk/>
            <pc:sldMk cId="3555030679" sldId="343"/>
            <ac:spMk id="12" creationId="{47BD98A8-E5E6-387D-6F79-53E387DA5035}"/>
          </ac:spMkLst>
        </pc:spChg>
      </pc:sldChg>
      <pc:sldChg chg="add del">
        <pc:chgData name="Ali, Syed Waqqas" userId="1b3a5f44-9498-4738-8c4e-8127257d744d" providerId="ADAL" clId="{2AD63BCF-471B-43C3-985C-2B87DBEA5A13}" dt="2024-03-05T01:11:31.653" v="1383" actId="47"/>
        <pc:sldMkLst>
          <pc:docMk/>
          <pc:sldMk cId="2055680392" sldId="344"/>
        </pc:sldMkLst>
      </pc:sldChg>
      <pc:sldChg chg="addSp modSp add mod">
        <pc:chgData name="Ali, Syed Waqqas" userId="1b3a5f44-9498-4738-8c4e-8127257d744d" providerId="ADAL" clId="{2AD63BCF-471B-43C3-985C-2B87DBEA5A13}" dt="2024-03-05T02:27:27.149" v="3256"/>
        <pc:sldMkLst>
          <pc:docMk/>
          <pc:sldMk cId="2761096397" sldId="344"/>
        </pc:sldMkLst>
        <pc:spChg chg="mod">
          <ac:chgData name="Ali, Syed Waqqas" userId="1b3a5f44-9498-4738-8c4e-8127257d744d" providerId="ADAL" clId="{2AD63BCF-471B-43C3-985C-2B87DBEA5A13}" dt="2024-03-05T01:12:07.967" v="1446" actId="20577"/>
          <ac:spMkLst>
            <pc:docMk/>
            <pc:sldMk cId="2761096397" sldId="344"/>
            <ac:spMk id="2" creationId="{D0CF2C88-8C19-347A-FEE3-FBD5B2B195F7}"/>
          </ac:spMkLst>
        </pc:spChg>
        <pc:spChg chg="mod">
          <ac:chgData name="Ali, Syed Waqqas" userId="1b3a5f44-9498-4738-8c4e-8127257d744d" providerId="ADAL" clId="{2AD63BCF-471B-43C3-985C-2B87DBEA5A13}" dt="2024-03-05T01:17:11.148" v="1680" actId="113"/>
          <ac:spMkLst>
            <pc:docMk/>
            <pc:sldMk cId="2761096397" sldId="344"/>
            <ac:spMk id="3" creationId="{9495F0DB-7553-4924-EB70-91F9864D3A4C}"/>
          </ac:spMkLst>
        </pc:spChg>
        <pc:spChg chg="add mod">
          <ac:chgData name="Ali, Syed Waqqas" userId="1b3a5f44-9498-4738-8c4e-8127257d744d" providerId="ADAL" clId="{2AD63BCF-471B-43C3-985C-2B87DBEA5A13}" dt="2024-03-05T02:27:27.149" v="3256"/>
          <ac:spMkLst>
            <pc:docMk/>
            <pc:sldMk cId="2761096397" sldId="344"/>
            <ac:spMk id="9" creationId="{673E8C3F-398F-6B39-7305-078644215829}"/>
          </ac:spMkLst>
        </pc:spChg>
      </pc:sldChg>
      <pc:sldChg chg="add del">
        <pc:chgData name="Ali, Syed Waqqas" userId="1b3a5f44-9498-4738-8c4e-8127257d744d" providerId="ADAL" clId="{2AD63BCF-471B-43C3-985C-2B87DBEA5A13}" dt="2024-03-05T01:11:32.885" v="1384" actId="47"/>
        <pc:sldMkLst>
          <pc:docMk/>
          <pc:sldMk cId="483291971" sldId="345"/>
        </pc:sldMkLst>
      </pc:sldChg>
      <pc:sldChg chg="addSp modSp add mod">
        <pc:chgData name="Ali, Syed Waqqas" userId="1b3a5f44-9498-4738-8c4e-8127257d744d" providerId="ADAL" clId="{2AD63BCF-471B-43C3-985C-2B87DBEA5A13}" dt="2024-03-05T02:27:28.292" v="3257"/>
        <pc:sldMkLst>
          <pc:docMk/>
          <pc:sldMk cId="1076596199" sldId="345"/>
        </pc:sldMkLst>
        <pc:spChg chg="add mod">
          <ac:chgData name="Ali, Syed Waqqas" userId="1b3a5f44-9498-4738-8c4e-8127257d744d" providerId="ADAL" clId="{2AD63BCF-471B-43C3-985C-2B87DBEA5A13}" dt="2024-03-05T02:27:28.292" v="3257"/>
          <ac:spMkLst>
            <pc:docMk/>
            <pc:sldMk cId="1076596199" sldId="345"/>
            <ac:spMk id="3" creationId="{C18BB130-9207-366F-A9B2-EA80EDA5715E}"/>
          </ac:spMkLst>
        </pc:spChg>
        <pc:spChg chg="mod">
          <ac:chgData name="Ali, Syed Waqqas" userId="1b3a5f44-9498-4738-8c4e-8127257d744d" providerId="ADAL" clId="{2AD63BCF-471B-43C3-985C-2B87DBEA5A13}" dt="2024-03-05T01:15:00.854" v="1558" actId="20577"/>
          <ac:spMkLst>
            <pc:docMk/>
            <pc:sldMk cId="1076596199" sldId="345"/>
            <ac:spMk id="9" creationId="{397DAF2B-4198-FD92-503F-1549E59855F2}"/>
          </ac:spMkLst>
        </pc:spChg>
        <pc:spChg chg="mod">
          <ac:chgData name="Ali, Syed Waqqas" userId="1b3a5f44-9498-4738-8c4e-8127257d744d" providerId="ADAL" clId="{2AD63BCF-471B-43C3-985C-2B87DBEA5A13}" dt="2024-03-05T01:15:03.017" v="1561" actId="20577"/>
          <ac:spMkLst>
            <pc:docMk/>
            <pc:sldMk cId="1076596199" sldId="345"/>
            <ac:spMk id="10" creationId="{3A8DF0C0-8B88-8945-8D33-C048C3EBD547}"/>
          </ac:spMkLst>
        </pc:spChg>
        <pc:spChg chg="mod">
          <ac:chgData name="Ali, Syed Waqqas" userId="1b3a5f44-9498-4738-8c4e-8127257d744d" providerId="ADAL" clId="{2AD63BCF-471B-43C3-985C-2B87DBEA5A13}" dt="2024-03-05T01:15:04.993" v="1564" actId="20577"/>
          <ac:spMkLst>
            <pc:docMk/>
            <pc:sldMk cId="1076596199" sldId="345"/>
            <ac:spMk id="11" creationId="{CF151CC8-3DD3-8A05-AD20-66686DA417DE}"/>
          </ac:spMkLst>
        </pc:spChg>
        <pc:spChg chg="mod">
          <ac:chgData name="Ali, Syed Waqqas" userId="1b3a5f44-9498-4738-8c4e-8127257d744d" providerId="ADAL" clId="{2AD63BCF-471B-43C3-985C-2B87DBEA5A13}" dt="2024-03-05T01:15:08.166" v="1571" actId="20577"/>
          <ac:spMkLst>
            <pc:docMk/>
            <pc:sldMk cId="1076596199" sldId="345"/>
            <ac:spMk id="12" creationId="{26D4F107-F3DF-0FCC-6E78-34A8F8FD0EF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1.335" v="3252"/>
        <pc:sldMkLst>
          <pc:docMk/>
          <pc:sldMk cId="1126293728" sldId="346"/>
        </pc:sldMkLst>
        <pc:spChg chg="mod">
          <ac:chgData name="Ali, Syed Waqqas" userId="1b3a5f44-9498-4738-8c4e-8127257d744d" providerId="ADAL" clId="{2AD63BCF-471B-43C3-985C-2B87DBEA5A13}" dt="2024-03-05T01:16:52.687" v="1678" actId="20577"/>
          <ac:spMkLst>
            <pc:docMk/>
            <pc:sldMk cId="1126293728" sldId="346"/>
            <ac:spMk id="2" creationId="{7C384837-A79E-1FF3-1E42-EDDB65B83093}"/>
          </ac:spMkLst>
        </pc:spChg>
        <pc:spChg chg="mod">
          <ac:chgData name="Ali, Syed Waqqas" userId="1b3a5f44-9498-4738-8c4e-8127257d744d" providerId="ADAL" clId="{2AD63BCF-471B-43C3-985C-2B87DBEA5A13}" dt="2024-03-05T01:39:49.804" v="1949" actId="115"/>
          <ac:spMkLst>
            <pc:docMk/>
            <pc:sldMk cId="1126293728" sldId="346"/>
            <ac:spMk id="3" creationId="{FD97CB2C-20C2-BD0B-426D-962B77EA0AD5}"/>
          </ac:spMkLst>
        </pc:spChg>
        <pc:spChg chg="add mod">
          <ac:chgData name="Ali, Syed Waqqas" userId="1b3a5f44-9498-4738-8c4e-8127257d744d" providerId="ADAL" clId="{2AD63BCF-471B-43C3-985C-2B87DBEA5A13}" dt="2024-03-05T02:27:21.335" v="3252"/>
          <ac:spMkLst>
            <pc:docMk/>
            <pc:sldMk cId="1126293728" sldId="346"/>
            <ac:spMk id="9" creationId="{D1BE5363-AC3B-E42D-55A9-ABC2BDCC5E7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0.042" v="3258"/>
        <pc:sldMkLst>
          <pc:docMk/>
          <pc:sldMk cId="4061857027" sldId="347"/>
        </pc:sldMkLst>
        <pc:spChg chg="mod">
          <ac:chgData name="Ali, Syed Waqqas" userId="1b3a5f44-9498-4738-8c4e-8127257d744d" providerId="ADAL" clId="{2AD63BCF-471B-43C3-985C-2B87DBEA5A13}" dt="2024-03-05T01:18:39.482" v="1749" actId="113"/>
          <ac:spMkLst>
            <pc:docMk/>
            <pc:sldMk cId="4061857027" sldId="347"/>
            <ac:spMk id="3" creationId="{38F16B11-B4D3-A0B3-E75B-446DF3041720}"/>
          </ac:spMkLst>
        </pc:spChg>
        <pc:spChg chg="add mod">
          <ac:chgData name="Ali, Syed Waqqas" userId="1b3a5f44-9498-4738-8c4e-8127257d744d" providerId="ADAL" clId="{2AD63BCF-471B-43C3-985C-2B87DBEA5A13}" dt="2024-03-05T01:18:47.932" v="1750" actId="1076"/>
          <ac:spMkLst>
            <pc:docMk/>
            <pc:sldMk cId="4061857027" sldId="347"/>
            <ac:spMk id="9" creationId="{2EFC5E4F-3173-2419-BDB1-A3C7D45757D1}"/>
          </ac:spMkLst>
        </pc:spChg>
        <pc:spChg chg="add mod">
          <ac:chgData name="Ali, Syed Waqqas" userId="1b3a5f44-9498-4738-8c4e-8127257d744d" providerId="ADAL" clId="{2AD63BCF-471B-43C3-985C-2B87DBEA5A13}" dt="2024-03-05T02:27:30.042" v="3258"/>
          <ac:spMkLst>
            <pc:docMk/>
            <pc:sldMk cId="4061857027" sldId="347"/>
            <ac:spMk id="10" creationId="{0671A144-B5D1-616C-6B65-E4C9B22E008E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1.221" v="3259"/>
        <pc:sldMkLst>
          <pc:docMk/>
          <pc:sldMk cId="2531624842" sldId="348"/>
        </pc:sldMkLst>
        <pc:spChg chg="add mod">
          <ac:chgData name="Ali, Syed Waqqas" userId="1b3a5f44-9498-4738-8c4e-8127257d744d" providerId="ADAL" clId="{2AD63BCF-471B-43C3-985C-2B87DBEA5A13}" dt="2024-03-05T02:27:31.221" v="3259"/>
          <ac:spMkLst>
            <pc:docMk/>
            <pc:sldMk cId="2531624842" sldId="348"/>
            <ac:spMk id="3" creationId="{36503BA9-4FD8-204D-9BD9-92C4BB0BBC69}"/>
          </ac:spMkLst>
        </pc:spChg>
        <pc:spChg chg="mod">
          <ac:chgData name="Ali, Syed Waqqas" userId="1b3a5f44-9498-4738-8c4e-8127257d744d" providerId="ADAL" clId="{2AD63BCF-471B-43C3-985C-2B87DBEA5A13}" dt="2024-03-05T01:21:14.359" v="1877" actId="403"/>
          <ac:spMkLst>
            <pc:docMk/>
            <pc:sldMk cId="2531624842" sldId="348"/>
            <ac:spMk id="9" creationId="{D09FFE60-F02D-B691-94A2-09C3CA927FF9}"/>
          </ac:spMkLst>
        </pc:spChg>
        <pc:spChg chg="mod">
          <ac:chgData name="Ali, Syed Waqqas" userId="1b3a5f44-9498-4738-8c4e-8127257d744d" providerId="ADAL" clId="{2AD63BCF-471B-43C3-985C-2B87DBEA5A13}" dt="2024-03-05T01:20:21.932" v="1848" actId="408"/>
          <ac:spMkLst>
            <pc:docMk/>
            <pc:sldMk cId="2531624842" sldId="348"/>
            <ac:spMk id="10" creationId="{C9F3509B-35FC-0EBF-6C3D-58ECA7F487F4}"/>
          </ac:spMkLst>
        </pc:spChg>
        <pc:spChg chg="del mod">
          <ac:chgData name="Ali, Syed Waqqas" userId="1b3a5f44-9498-4738-8c4e-8127257d744d" providerId="ADAL" clId="{2AD63BCF-471B-43C3-985C-2B87DBEA5A13}" dt="2024-03-05T01:20:13.857" v="1847" actId="478"/>
          <ac:spMkLst>
            <pc:docMk/>
            <pc:sldMk cId="2531624842" sldId="348"/>
            <ac:spMk id="11" creationId="{9D7003EC-426C-A641-6DC4-3D3C5A22A1C7}"/>
          </ac:spMkLst>
        </pc:spChg>
        <pc:spChg chg="add del mod">
          <ac:chgData name="Ali, Syed Waqqas" userId="1b3a5f44-9498-4738-8c4e-8127257d744d" providerId="ADAL" clId="{2AD63BCF-471B-43C3-985C-2B87DBEA5A13}" dt="2024-03-05T01:20:12.272" v="1846" actId="20577"/>
          <ac:spMkLst>
            <pc:docMk/>
            <pc:sldMk cId="2531624842" sldId="348"/>
            <ac:spMk id="12" creationId="{54B7C856-BFD3-BC8C-2548-B8B465ECA5E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2.883" v="3260"/>
        <pc:sldMkLst>
          <pc:docMk/>
          <pc:sldMk cId="616024301" sldId="349"/>
        </pc:sldMkLst>
        <pc:spChg chg="add mod">
          <ac:chgData name="Ali, Syed Waqqas" userId="1b3a5f44-9498-4738-8c4e-8127257d744d" providerId="ADAL" clId="{2AD63BCF-471B-43C3-985C-2B87DBEA5A13}" dt="2024-03-05T02:27:32.883" v="3260"/>
          <ac:spMkLst>
            <pc:docMk/>
            <pc:sldMk cId="616024301" sldId="349"/>
            <ac:spMk id="3" creationId="{0BD3A5E7-6B97-355A-36AA-681571B75D3B}"/>
          </ac:spMkLst>
        </pc:spChg>
        <pc:spChg chg="mod">
          <ac:chgData name="Ali, Syed Waqqas" userId="1b3a5f44-9498-4738-8c4e-8127257d744d" providerId="ADAL" clId="{2AD63BCF-471B-43C3-985C-2B87DBEA5A13}" dt="2024-03-05T01:20:47.071" v="1863" actId="207"/>
          <ac:spMkLst>
            <pc:docMk/>
            <pc:sldMk cId="616024301" sldId="349"/>
            <ac:spMk id="9" creationId="{731FB18A-C0F4-1C4F-2D18-9287885D55AF}"/>
          </ac:spMkLst>
        </pc:spChg>
        <pc:spChg chg="mod">
          <ac:chgData name="Ali, Syed Waqqas" userId="1b3a5f44-9498-4738-8c4e-8127257d744d" providerId="ADAL" clId="{2AD63BCF-471B-43C3-985C-2B87DBEA5A13}" dt="2024-03-05T01:20:51.106" v="1864" actId="207"/>
          <ac:spMkLst>
            <pc:docMk/>
            <pc:sldMk cId="616024301" sldId="349"/>
            <ac:spMk id="10" creationId="{B538AC45-E82C-4780-B8EE-587AAC859A3A}"/>
          </ac:spMkLst>
        </pc:spChg>
        <pc:spChg chg="mod">
          <ac:chgData name="Ali, Syed Waqqas" userId="1b3a5f44-9498-4738-8c4e-8127257d744d" providerId="ADAL" clId="{2AD63BCF-471B-43C3-985C-2B87DBEA5A13}" dt="2024-03-05T01:20:58.462" v="1869" actId="20577"/>
          <ac:spMkLst>
            <pc:docMk/>
            <pc:sldMk cId="616024301" sldId="349"/>
            <ac:spMk id="12" creationId="{6B9A4333-F86A-4B8C-68DB-559782F0F05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3.941" v="3261"/>
        <pc:sldMkLst>
          <pc:docMk/>
          <pc:sldMk cId="145808814" sldId="350"/>
        </pc:sldMkLst>
        <pc:spChg chg="mod">
          <ac:chgData name="Ali, Syed Waqqas" userId="1b3a5f44-9498-4738-8c4e-8127257d744d" providerId="ADAL" clId="{2AD63BCF-471B-43C3-985C-2B87DBEA5A13}" dt="2024-03-05T01:24:58.250" v="1948" actId="20577"/>
          <ac:spMkLst>
            <pc:docMk/>
            <pc:sldMk cId="145808814" sldId="350"/>
            <ac:spMk id="3" creationId="{4B678490-5217-06D6-8EF7-008B9D9C56DB}"/>
          </ac:spMkLst>
        </pc:spChg>
        <pc:spChg chg="del">
          <ac:chgData name="Ali, Syed Waqqas" userId="1b3a5f44-9498-4738-8c4e-8127257d744d" providerId="ADAL" clId="{2AD63BCF-471B-43C3-985C-2B87DBEA5A13}" dt="2024-03-05T01:21:49.941" v="1879" actId="478"/>
          <ac:spMkLst>
            <pc:docMk/>
            <pc:sldMk cId="145808814" sldId="350"/>
            <ac:spMk id="9" creationId="{1BE1B59E-2555-ABF3-3BA9-6D4EF940E1A7}"/>
          </ac:spMkLst>
        </pc:spChg>
        <pc:spChg chg="add del mod">
          <ac:chgData name="Ali, Syed Waqqas" userId="1b3a5f44-9498-4738-8c4e-8127257d744d" providerId="ADAL" clId="{2AD63BCF-471B-43C3-985C-2B87DBEA5A13}" dt="2024-03-05T01:42:09.819" v="1962" actId="478"/>
          <ac:spMkLst>
            <pc:docMk/>
            <pc:sldMk cId="145808814" sldId="350"/>
            <ac:spMk id="10" creationId="{5751B185-0E94-5D7D-3B99-FB015C3F39A2}"/>
          </ac:spMkLst>
        </pc:spChg>
        <pc:spChg chg="add mod">
          <ac:chgData name="Ali, Syed Waqqas" userId="1b3a5f44-9498-4738-8c4e-8127257d744d" providerId="ADAL" clId="{2AD63BCF-471B-43C3-985C-2B87DBEA5A13}" dt="2024-03-05T01:42:12.410" v="1970" actId="1037"/>
          <ac:spMkLst>
            <pc:docMk/>
            <pc:sldMk cId="145808814" sldId="350"/>
            <ac:spMk id="11" creationId="{2AD7D59D-3B87-80C7-DE16-C2F15BB49BFA}"/>
          </ac:spMkLst>
        </pc:spChg>
        <pc:spChg chg="add mod">
          <ac:chgData name="Ali, Syed Waqqas" userId="1b3a5f44-9498-4738-8c4e-8127257d744d" providerId="ADAL" clId="{2AD63BCF-471B-43C3-985C-2B87DBEA5A13}" dt="2024-03-05T01:42:03.518" v="1959" actId="1076"/>
          <ac:spMkLst>
            <pc:docMk/>
            <pc:sldMk cId="145808814" sldId="350"/>
            <ac:spMk id="12" creationId="{401DB7D1-0127-11A6-22E2-CE59B2F0A650}"/>
          </ac:spMkLst>
        </pc:spChg>
        <pc:spChg chg="add mod">
          <ac:chgData name="Ali, Syed Waqqas" userId="1b3a5f44-9498-4738-8c4e-8127257d744d" providerId="ADAL" clId="{2AD63BCF-471B-43C3-985C-2B87DBEA5A13}" dt="2024-03-05T01:42:08.186" v="1961" actId="1076"/>
          <ac:spMkLst>
            <pc:docMk/>
            <pc:sldMk cId="145808814" sldId="350"/>
            <ac:spMk id="13" creationId="{99F59189-7AA2-99B0-5EE0-EDE6433E9CD8}"/>
          </ac:spMkLst>
        </pc:spChg>
        <pc:spChg chg="add mod">
          <ac:chgData name="Ali, Syed Waqqas" userId="1b3a5f44-9498-4738-8c4e-8127257d744d" providerId="ADAL" clId="{2AD63BCF-471B-43C3-985C-2B87DBEA5A13}" dt="2024-03-05T02:27:33.941" v="3261"/>
          <ac:spMkLst>
            <pc:docMk/>
            <pc:sldMk cId="145808814" sldId="350"/>
            <ac:spMk id="14" creationId="{987BCA18-899C-7809-79CF-F4C9A6712F92}"/>
          </ac:spMkLst>
        </pc:spChg>
      </pc:sldChg>
      <pc:sldChg chg="addSp delSp modSp add del mod">
        <pc:chgData name="Ali, Syed Waqqas" userId="1b3a5f44-9498-4738-8c4e-8127257d744d" providerId="ADAL" clId="{2AD63BCF-471B-43C3-985C-2B87DBEA5A13}" dt="2024-03-05T01:54:53.036" v="2118" actId="47"/>
        <pc:sldMkLst>
          <pc:docMk/>
          <pc:sldMk cId="1667636678" sldId="351"/>
        </pc:sldMkLst>
        <pc:spChg chg="mod">
          <ac:chgData name="Ali, Syed Waqqas" userId="1b3a5f44-9498-4738-8c4e-8127257d744d" providerId="ADAL" clId="{2AD63BCF-471B-43C3-985C-2B87DBEA5A13}" dt="2024-03-05T01:51:05.278" v="2033" actId="20577"/>
          <ac:spMkLst>
            <pc:docMk/>
            <pc:sldMk cId="1667636678" sldId="351"/>
            <ac:spMk id="2" creationId="{7404E019-655C-F34E-03F2-94253C6E5DCF}"/>
          </ac:spMkLst>
        </pc:spChg>
        <pc:spChg chg="del">
          <ac:chgData name="Ali, Syed Waqqas" userId="1b3a5f44-9498-4738-8c4e-8127257d744d" providerId="ADAL" clId="{2AD63BCF-471B-43C3-985C-2B87DBEA5A13}" dt="2024-03-05T01:51:50.142" v="2034" actId="3680"/>
          <ac:spMkLst>
            <pc:docMk/>
            <pc:sldMk cId="1667636678" sldId="351"/>
            <ac:spMk id="3" creationId="{ACA63CAD-8B06-5A8F-7294-D053C2FBDE9A}"/>
          </ac:spMkLst>
        </pc:spChg>
        <pc:graphicFrameChg chg="add mod ord modGraphic">
          <ac:chgData name="Ali, Syed Waqqas" userId="1b3a5f44-9498-4738-8c4e-8127257d744d" providerId="ADAL" clId="{2AD63BCF-471B-43C3-985C-2B87DBEA5A13}" dt="2024-03-05T01:53:29.051" v="2097" actId="207"/>
          <ac:graphicFrameMkLst>
            <pc:docMk/>
            <pc:sldMk cId="1667636678" sldId="351"/>
            <ac:graphicFrameMk id="9" creationId="{E51A701F-2C2A-49D3-1EF9-D8B1677AD849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5.562" v="3262"/>
        <pc:sldMkLst>
          <pc:docMk/>
          <pc:sldMk cId="4155532971" sldId="352"/>
        </pc:sldMkLst>
        <pc:spChg chg="add mod">
          <ac:chgData name="Ali, Syed Waqqas" userId="1b3a5f44-9498-4738-8c4e-8127257d744d" providerId="ADAL" clId="{2AD63BCF-471B-43C3-985C-2B87DBEA5A13}" dt="2024-03-05T02:27:35.562" v="3262"/>
          <ac:spMkLst>
            <pc:docMk/>
            <pc:sldMk cId="4155532971" sldId="352"/>
            <ac:spMk id="3" creationId="{E02E326A-E9A0-DE86-F18D-B2E2E0F4F0A3}"/>
          </ac:spMkLst>
        </pc:spChg>
        <pc:graphicFrameChg chg="modGraphic">
          <ac:chgData name="Ali, Syed Waqqas" userId="1b3a5f44-9498-4738-8c4e-8127257d744d" providerId="ADAL" clId="{2AD63BCF-471B-43C3-985C-2B87DBEA5A13}" dt="2024-03-05T01:55:05.010" v="2120" actId="113"/>
          <ac:graphicFrameMkLst>
            <pc:docMk/>
            <pc:sldMk cId="4155532971" sldId="352"/>
            <ac:graphicFrameMk id="9" creationId="{A35AEDEC-1A4A-42A7-1D97-DDEEFB5736DC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7.517" v="3263"/>
        <pc:sldMkLst>
          <pc:docMk/>
          <pc:sldMk cId="2908519484" sldId="353"/>
        </pc:sldMkLst>
        <pc:spChg chg="add mod">
          <ac:chgData name="Ali, Syed Waqqas" userId="1b3a5f44-9498-4738-8c4e-8127257d744d" providerId="ADAL" clId="{2AD63BCF-471B-43C3-985C-2B87DBEA5A13}" dt="2024-03-05T01:57:53.782" v="2261" actId="20577"/>
          <ac:spMkLst>
            <pc:docMk/>
            <pc:sldMk cId="2908519484" sldId="353"/>
            <ac:spMk id="3" creationId="{3E480B92-2372-F46D-3D17-5455524AB854}"/>
          </ac:spMkLst>
        </pc:spChg>
        <pc:spChg chg="add mod">
          <ac:chgData name="Ali, Syed Waqqas" userId="1b3a5f44-9498-4738-8c4e-8127257d744d" providerId="ADAL" clId="{2AD63BCF-471B-43C3-985C-2B87DBEA5A13}" dt="2024-03-05T02:27:37.517" v="3263"/>
          <ac:spMkLst>
            <pc:docMk/>
            <pc:sldMk cId="2908519484" sldId="353"/>
            <ac:spMk id="10" creationId="{F34AA040-EA2D-746C-D945-A0AC24DE220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9.361" v="3264"/>
        <pc:sldMkLst>
          <pc:docMk/>
          <pc:sldMk cId="2547584458" sldId="354"/>
        </pc:sldMkLst>
        <pc:spChg chg="mod">
          <ac:chgData name="Ali, Syed Waqqas" userId="1b3a5f44-9498-4738-8c4e-8127257d744d" providerId="ADAL" clId="{2AD63BCF-471B-43C3-985C-2B87DBEA5A13}" dt="2024-03-05T01:58:30.228" v="2332" actId="20577"/>
          <ac:spMkLst>
            <pc:docMk/>
            <pc:sldMk cId="2547584458" sldId="354"/>
            <ac:spMk id="3" creationId="{F1757370-857C-F237-B02A-70C8171C34E7}"/>
          </ac:spMkLst>
        </pc:spChg>
        <pc:spChg chg="add mod">
          <ac:chgData name="Ali, Syed Waqqas" userId="1b3a5f44-9498-4738-8c4e-8127257d744d" providerId="ADAL" clId="{2AD63BCF-471B-43C3-985C-2B87DBEA5A13}" dt="2024-03-05T02:27:39.361" v="3264"/>
          <ac:spMkLst>
            <pc:docMk/>
            <pc:sldMk cId="2547584458" sldId="354"/>
            <ac:spMk id="10" creationId="{A1AF33CB-249C-3214-0F6A-A566FF819B8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41.014" v="3265"/>
        <pc:sldMkLst>
          <pc:docMk/>
          <pc:sldMk cId="1037033433" sldId="355"/>
        </pc:sldMkLst>
        <pc:spChg chg="mod">
          <ac:chgData name="Ali, Syed Waqqas" userId="1b3a5f44-9498-4738-8c4e-8127257d744d" providerId="ADAL" clId="{2AD63BCF-471B-43C3-985C-2B87DBEA5A13}" dt="2024-03-05T01:59:07.818" v="2362" actId="20577"/>
          <ac:spMkLst>
            <pc:docMk/>
            <pc:sldMk cId="1037033433" sldId="355"/>
            <ac:spMk id="2" creationId="{410E9D89-BDC4-B87A-D44D-2DAD23F6F40E}"/>
          </ac:spMkLst>
        </pc:spChg>
        <pc:spChg chg="mod">
          <ac:chgData name="Ali, Syed Waqqas" userId="1b3a5f44-9498-4738-8c4e-8127257d744d" providerId="ADAL" clId="{2AD63BCF-471B-43C3-985C-2B87DBEA5A13}" dt="2024-03-05T02:02:30.774" v="2497" actId="403"/>
          <ac:spMkLst>
            <pc:docMk/>
            <pc:sldMk cId="1037033433" sldId="355"/>
            <ac:spMk id="3" creationId="{C4DCE97C-320E-C4B6-1A33-8219D5EBC157}"/>
          </ac:spMkLst>
        </pc:spChg>
        <pc:spChg chg="add">
          <ac:chgData name="Ali, Syed Waqqas" userId="1b3a5f44-9498-4738-8c4e-8127257d744d" providerId="ADAL" clId="{2AD63BCF-471B-43C3-985C-2B87DBEA5A13}" dt="2024-03-05T02:00:55.186" v="2440"/>
          <ac:spMkLst>
            <pc:docMk/>
            <pc:sldMk cId="1037033433" sldId="355"/>
            <ac:spMk id="9" creationId="{975F9A6E-F312-AE46-F251-3886E128F5B4}"/>
          </ac:spMkLst>
        </pc:spChg>
        <pc:spChg chg="add mod">
          <ac:chgData name="Ali, Syed Waqqas" userId="1b3a5f44-9498-4738-8c4e-8127257d744d" providerId="ADAL" clId="{2AD63BCF-471B-43C3-985C-2B87DBEA5A13}" dt="2024-03-05T02:00:59.363" v="2442"/>
          <ac:spMkLst>
            <pc:docMk/>
            <pc:sldMk cId="1037033433" sldId="355"/>
            <ac:spMk id="10" creationId="{0D69E834-F604-F4B5-73FB-C8204BAB9A4D}"/>
          </ac:spMkLst>
        </pc:spChg>
        <pc:spChg chg="add">
          <ac:chgData name="Ali, Syed Waqqas" userId="1b3a5f44-9498-4738-8c4e-8127257d744d" providerId="ADAL" clId="{2AD63BCF-471B-43C3-985C-2B87DBEA5A13}" dt="2024-03-05T02:01:01.332" v="2443"/>
          <ac:spMkLst>
            <pc:docMk/>
            <pc:sldMk cId="1037033433" sldId="355"/>
            <ac:spMk id="11" creationId="{5E640DD2-A59B-61AC-A8AB-2EFCBC925B45}"/>
          </ac:spMkLst>
        </pc:spChg>
        <pc:spChg chg="add">
          <ac:chgData name="Ali, Syed Waqqas" userId="1b3a5f44-9498-4738-8c4e-8127257d744d" providerId="ADAL" clId="{2AD63BCF-471B-43C3-985C-2B87DBEA5A13}" dt="2024-03-05T02:01:03.688" v="2444"/>
          <ac:spMkLst>
            <pc:docMk/>
            <pc:sldMk cId="1037033433" sldId="355"/>
            <ac:spMk id="12" creationId="{02B69323-638A-1F2E-AD6A-3E37BC5D95D7}"/>
          </ac:spMkLst>
        </pc:spChg>
        <pc:spChg chg="add mod">
          <ac:chgData name="Ali, Syed Waqqas" userId="1b3a5f44-9498-4738-8c4e-8127257d744d" providerId="ADAL" clId="{2AD63BCF-471B-43C3-985C-2B87DBEA5A13}" dt="2024-03-05T02:27:41.014" v="3265"/>
          <ac:spMkLst>
            <pc:docMk/>
            <pc:sldMk cId="1037033433" sldId="355"/>
            <ac:spMk id="13" creationId="{4544BD71-4BDD-9A38-C4D3-009E8166C85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08:40.090" v="9111" actId="1038"/>
        <pc:sldMkLst>
          <pc:docMk/>
          <pc:sldMk cId="2823674837" sldId="356"/>
        </pc:sldMkLst>
        <pc:spChg chg="mod">
          <ac:chgData name="Ali, Syed Waqqas" userId="1b3a5f44-9498-4738-8c4e-8127257d744d" providerId="ADAL" clId="{2AD63BCF-471B-43C3-985C-2B87DBEA5A13}" dt="2024-03-05T02:06:16.268" v="2565" actId="1076"/>
          <ac:spMkLst>
            <pc:docMk/>
            <pc:sldMk cId="2823674837" sldId="356"/>
            <ac:spMk id="2" creationId="{DB271017-FD8A-0094-5634-911CAEB8E0ED}"/>
          </ac:spMkLst>
        </pc:spChg>
        <pc:spChg chg="del">
          <ac:chgData name="Ali, Syed Waqqas" userId="1b3a5f44-9498-4738-8c4e-8127257d744d" providerId="ADAL" clId="{2AD63BCF-471B-43C3-985C-2B87DBEA5A13}" dt="2024-03-05T02:03:11.771" v="2515" actId="478"/>
          <ac:spMkLst>
            <pc:docMk/>
            <pc:sldMk cId="2823674837" sldId="356"/>
            <ac:spMk id="3" creationId="{CFFBD2D3-4F4D-8077-4BBE-868735BD60F7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3" creationId="{3A6B2FCB-B763-6F99-1920-7EE1486C2DC8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6" creationId="{0F810F41-97A2-3152-AD6A-170648341AC5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7" creationId="{E2C8F2D6-7276-7533-E5E7-61749FDE500E}"/>
          </ac:spMkLst>
        </pc:spChg>
        <pc:spChg chg="add del">
          <ac:chgData name="Ali, Syed Waqqas" userId="1b3a5f44-9498-4738-8c4e-8127257d744d" providerId="ADAL" clId="{2AD63BCF-471B-43C3-985C-2B87DBEA5A13}" dt="2024-03-05T02:06:59.744" v="2568" actId="22"/>
          <ac:spMkLst>
            <pc:docMk/>
            <pc:sldMk cId="2823674837" sldId="356"/>
            <ac:spMk id="19" creationId="{102F2AC7-CC11-F784-75B0-778A7214DE26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3" creationId="{22CA6A5B-31F9-CEFA-49E3-0BEBB188C4C7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5" creationId="{AD7EAC24-660C-52B2-22F8-B8CF06AFB344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7" creationId="{23AFC5E8-C70A-12E3-AE58-DE218F5303C1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30" creationId="{78A7ED58-A5DC-EE53-9DA0-223641334B94}"/>
          </ac:spMkLst>
        </pc:spChg>
        <pc:spChg chg="add mod">
          <ac:chgData name="Ali, Syed Waqqas" userId="1b3a5f44-9498-4738-8c4e-8127257d744d" providerId="ADAL" clId="{2AD63BCF-471B-43C3-985C-2B87DBEA5A13}" dt="2024-03-05T02:27:42.578" v="3266"/>
          <ac:spMkLst>
            <pc:docMk/>
            <pc:sldMk cId="2823674837" sldId="356"/>
            <ac:spMk id="37" creationId="{97672D26-31E3-1CDB-55A8-336014D0B0B2}"/>
          </ac:spMkLst>
        </pc:sp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0" creationId="{74BDF8EF-08E4-B029-CB9F-E779AEDE2D8D}"/>
          </ac:picMkLst>
        </pc:picChg>
        <pc:picChg chg="add del mod">
          <ac:chgData name="Ali, Syed Waqqas" userId="1b3a5f44-9498-4738-8c4e-8127257d744d" providerId="ADAL" clId="{2AD63BCF-471B-43C3-985C-2B87DBEA5A13}" dt="2024-03-05T02:04:34.227" v="2523" actId="478"/>
          <ac:picMkLst>
            <pc:docMk/>
            <pc:sldMk cId="2823674837" sldId="356"/>
            <ac:picMk id="11" creationId="{36E5A533-71A2-DBE8-8B32-B22F229F468B}"/>
          </ac:picMkLst>
        </pc:pic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2" creationId="{03462A9F-B725-F3F9-2E72-4B8878F16F12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1" creationId="{68293667-FB2A-7136-175D-91A029D1F20F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2" creationId="{94B68A25-5217-62F5-426E-A2CDC21BC3FA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6" creationId="{E48AD21D-D666-7E7D-098D-969DB23765EB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9" creationId="{B2E03196-F096-98FD-9648-2CEA82878F37}"/>
          </ac:picMkLst>
        </pc:picChg>
        <pc:cxnChg chg="add mod">
          <ac:chgData name="Ali, Syed Waqqas" userId="1b3a5f44-9498-4738-8c4e-8127257d744d" providerId="ADAL" clId="{2AD63BCF-471B-43C3-985C-2B87DBEA5A13}" dt="2024-03-05T14:08:40.090" v="9111" actId="1038"/>
          <ac:cxnSpMkLst>
            <pc:docMk/>
            <pc:sldMk cId="2823674837" sldId="356"/>
            <ac:cxnSpMk id="15" creationId="{0C7678D5-F161-3CE5-825B-7D0CA9F156E7}"/>
          </ac:cxnSpMkLst>
        </pc:cxnChg>
        <pc:cxnChg chg="add mod">
          <ac:chgData name="Ali, Syed Waqqas" userId="1b3a5f44-9498-4738-8c4e-8127257d744d" providerId="ADAL" clId="{2AD63BCF-471B-43C3-985C-2B87DBEA5A13}" dt="2024-03-05T14:08:35.198" v="9110" actId="1038"/>
          <ac:cxnSpMkLst>
            <pc:docMk/>
            <pc:sldMk cId="2823674837" sldId="356"/>
            <ac:cxnSpMk id="24" creationId="{5A459966-A883-8B2E-0832-BDF36467B2A7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1" creationId="{E8198144-5A97-DAFB-712C-5D4F2583C124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4" creationId="{080850F1-5216-E3EE-6866-D26D499DA719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8:01.634" v="14578" actId="1036"/>
        <pc:sldMkLst>
          <pc:docMk/>
          <pc:sldMk cId="1178511457" sldId="357"/>
        </pc:sldMkLst>
        <pc:spChg chg="mod">
          <ac:chgData name="Ali, Syed Waqqas" userId="1b3a5f44-9498-4738-8c4e-8127257d744d" providerId="ADAL" clId="{2AD63BCF-471B-43C3-985C-2B87DBEA5A13}" dt="2024-03-05T02:11:22.993" v="2719" actId="20577"/>
          <ac:spMkLst>
            <pc:docMk/>
            <pc:sldMk cId="1178511457" sldId="357"/>
            <ac:spMk id="2" creationId="{6A3489C6-1D48-3007-834F-D767D7EFFD56}"/>
          </ac:spMkLst>
        </pc:spChg>
        <pc:spChg chg="del">
          <ac:chgData name="Ali, Syed Waqqas" userId="1b3a5f44-9498-4738-8c4e-8127257d744d" providerId="ADAL" clId="{2AD63BCF-471B-43C3-985C-2B87DBEA5A13}" dt="2024-03-05T02:10:20.338" v="2685" actId="478"/>
          <ac:spMkLst>
            <pc:docMk/>
            <pc:sldMk cId="1178511457" sldId="357"/>
            <ac:spMk id="3" creationId="{64443AD1-8EE5-0EB4-21C6-9B65E4C0AEFC}"/>
          </ac:spMkLst>
        </pc:spChg>
        <pc:spChg chg="add mod">
          <ac:chgData name="Ali, Syed Waqqas" userId="1b3a5f44-9498-4738-8c4e-8127257d744d" providerId="ADAL" clId="{2AD63BCF-471B-43C3-985C-2B87DBEA5A13}" dt="2024-03-05T02:10:43.410" v="2691" actId="207"/>
          <ac:spMkLst>
            <pc:docMk/>
            <pc:sldMk cId="1178511457" sldId="357"/>
            <ac:spMk id="9" creationId="{583F4843-B794-2475-FF1F-6E5E2C8D827A}"/>
          </ac:spMkLst>
        </pc:spChg>
        <pc:spChg chg="add mod">
          <ac:chgData name="Ali, Syed Waqqas" userId="1b3a5f44-9498-4738-8c4e-8127257d744d" providerId="ADAL" clId="{2AD63BCF-471B-43C3-985C-2B87DBEA5A13}" dt="2024-03-05T02:11:00.616" v="2704" actId="1076"/>
          <ac:spMkLst>
            <pc:docMk/>
            <pc:sldMk cId="1178511457" sldId="357"/>
            <ac:spMk id="10" creationId="{FF6D8796-73DD-00A7-433A-C60D7ECDF022}"/>
          </ac:spMkLst>
        </pc:spChg>
        <pc:spChg chg="add mod">
          <ac:chgData name="Ali, Syed Waqqas" userId="1b3a5f44-9498-4738-8c4e-8127257d744d" providerId="ADAL" clId="{2AD63BCF-471B-43C3-985C-2B87DBEA5A13}" dt="2024-03-05T16:38:01.634" v="14578" actId="1036"/>
          <ac:spMkLst>
            <pc:docMk/>
            <pc:sldMk cId="1178511457" sldId="357"/>
            <ac:spMk id="11" creationId="{F1CE1600-7172-68F3-E350-077ABED99EBA}"/>
          </ac:spMkLst>
        </pc:spChg>
        <pc:spChg chg="add mod">
          <ac:chgData name="Ali, Syed Waqqas" userId="1b3a5f44-9498-4738-8c4e-8127257d744d" providerId="ADAL" clId="{2AD63BCF-471B-43C3-985C-2B87DBEA5A13}" dt="2024-03-05T02:11:36.625" v="2747" actId="1037"/>
          <ac:spMkLst>
            <pc:docMk/>
            <pc:sldMk cId="1178511457" sldId="357"/>
            <ac:spMk id="12" creationId="{F42E8199-6F55-128E-9C85-FFE7F6CC5EC3}"/>
          </ac:spMkLst>
        </pc:spChg>
        <pc:spChg chg="add mod">
          <ac:chgData name="Ali, Syed Waqqas" userId="1b3a5f44-9498-4738-8c4e-8127257d744d" providerId="ADAL" clId="{2AD63BCF-471B-43C3-985C-2B87DBEA5A13}" dt="2024-03-05T02:11:49.321" v="2759" actId="1076"/>
          <ac:spMkLst>
            <pc:docMk/>
            <pc:sldMk cId="1178511457" sldId="357"/>
            <ac:spMk id="13" creationId="{D73A1B58-0295-3A7B-675E-FE32AE6339A3}"/>
          </ac:spMkLst>
        </pc:spChg>
        <pc:spChg chg="add mod">
          <ac:chgData name="Ali, Syed Waqqas" userId="1b3a5f44-9498-4738-8c4e-8127257d744d" providerId="ADAL" clId="{2AD63BCF-471B-43C3-985C-2B87DBEA5A13}" dt="2024-03-05T02:27:43.841" v="3267"/>
          <ac:spMkLst>
            <pc:docMk/>
            <pc:sldMk cId="1178511457" sldId="357"/>
            <ac:spMk id="23" creationId="{7F05EE96-8372-3665-CB05-39C271B508F1}"/>
          </ac:spMkLst>
        </pc:spChg>
        <pc:cxnChg chg="add mod">
          <ac:chgData name="Ali, Syed Waqqas" userId="1b3a5f44-9498-4738-8c4e-8127257d744d" providerId="ADAL" clId="{2AD63BCF-471B-43C3-985C-2B87DBEA5A13}" dt="2024-03-05T02:12:53.744" v="2793" actId="692"/>
          <ac:cxnSpMkLst>
            <pc:docMk/>
            <pc:sldMk cId="1178511457" sldId="357"/>
            <ac:cxnSpMk id="15" creationId="{E2B35D6C-F544-F9CE-2FF0-D1EB5197C22A}"/>
          </ac:cxnSpMkLst>
        </pc:cxnChg>
        <pc:cxnChg chg="add mod">
          <ac:chgData name="Ali, Syed Waqqas" userId="1b3a5f44-9498-4738-8c4e-8127257d744d" providerId="ADAL" clId="{2AD63BCF-471B-43C3-985C-2B87DBEA5A13}" dt="2024-03-05T02:12:58.878" v="2794" actId="692"/>
          <ac:cxnSpMkLst>
            <pc:docMk/>
            <pc:sldMk cId="1178511457" sldId="357"/>
            <ac:cxnSpMk id="16" creationId="{EF3F4920-E638-9B26-A8A6-2FC71D14E985}"/>
          </ac:cxnSpMkLst>
        </pc:cxnChg>
        <pc:cxnChg chg="add mod">
          <ac:chgData name="Ali, Syed Waqqas" userId="1b3a5f44-9498-4738-8c4e-8127257d744d" providerId="ADAL" clId="{2AD63BCF-471B-43C3-985C-2B87DBEA5A13}" dt="2024-03-05T02:13:02.425" v="2795" actId="692"/>
          <ac:cxnSpMkLst>
            <pc:docMk/>
            <pc:sldMk cId="1178511457" sldId="357"/>
            <ac:cxnSpMk id="17" creationId="{F78D4A0F-F71F-3B76-70C2-FFA18F1F9623}"/>
          </ac:cxnSpMkLst>
        </pc:cxnChg>
        <pc:cxnChg chg="add mod">
          <ac:chgData name="Ali, Syed Waqqas" userId="1b3a5f44-9498-4738-8c4e-8127257d744d" providerId="ADAL" clId="{2AD63BCF-471B-43C3-985C-2B87DBEA5A13}" dt="2024-03-05T02:12:46.032" v="2790" actId="692"/>
          <ac:cxnSpMkLst>
            <pc:docMk/>
            <pc:sldMk cId="1178511457" sldId="357"/>
            <ac:cxnSpMk id="19" creationId="{8D4119D9-FA8B-702D-2DB5-9682CA11294E}"/>
          </ac:cxnSpMkLst>
        </pc:cxnChg>
        <pc:cxnChg chg="add mod">
          <ac:chgData name="Ali, Syed Waqqas" userId="1b3a5f44-9498-4738-8c4e-8127257d744d" providerId="ADAL" clId="{2AD63BCF-471B-43C3-985C-2B87DBEA5A13}" dt="2024-03-05T02:12:42.095" v="2789" actId="692"/>
          <ac:cxnSpMkLst>
            <pc:docMk/>
            <pc:sldMk cId="1178511457" sldId="357"/>
            <ac:cxnSpMk id="22" creationId="{8397BBFD-1EAD-97F8-72FF-575A28D260B3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9:31.422" v="14609" actId="692"/>
        <pc:sldMkLst>
          <pc:docMk/>
          <pc:sldMk cId="739196544" sldId="358"/>
        </pc:sldMkLst>
        <pc:spChg chg="mod">
          <ac:chgData name="Ali, Syed Waqqas" userId="1b3a5f44-9498-4738-8c4e-8127257d744d" providerId="ADAL" clId="{2AD63BCF-471B-43C3-985C-2B87DBEA5A13}" dt="2024-03-05T02:13:06.565" v="2798" actId="20577"/>
          <ac:spMkLst>
            <pc:docMk/>
            <pc:sldMk cId="739196544" sldId="358"/>
            <ac:spMk id="2" creationId="{6D6A052C-55CA-1060-7C0E-59660984714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" creationId="{0A475807-85F4-1199-1A59-51E50DB78850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9" creationId="{228D3320-68E1-EE6B-C600-AC2860A179BC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0" creationId="{356E29BB-62A4-AB82-6DD3-98C975E194CB}"/>
          </ac:spMkLst>
        </pc:spChg>
        <pc:spChg chg="add mod">
          <ac:chgData name="Ali, Syed Waqqas" userId="1b3a5f44-9498-4738-8c4e-8127257d744d" providerId="ADAL" clId="{2AD63BCF-471B-43C3-985C-2B87DBEA5A13}" dt="2024-03-05T14:09:56.394" v="9165"/>
          <ac:spMkLst>
            <pc:docMk/>
            <pc:sldMk cId="739196544" sldId="358"/>
            <ac:spMk id="11" creationId="{C59D2524-E4D7-862D-9B9B-E7761E141408}"/>
          </ac:spMkLst>
        </pc:spChg>
        <pc:spChg chg="del mod">
          <ac:chgData name="Ali, Syed Waqqas" userId="1b3a5f44-9498-4738-8c4e-8127257d744d" providerId="ADAL" clId="{2AD63BCF-471B-43C3-985C-2B87DBEA5A13}" dt="2024-03-05T02:13:16.183" v="2801" actId="478"/>
          <ac:spMkLst>
            <pc:docMk/>
            <pc:sldMk cId="739196544" sldId="358"/>
            <ac:spMk id="11" creationId="{D51E911A-8B9B-0E71-2504-74160DEF42FC}"/>
          </ac:spMkLst>
        </pc:spChg>
        <pc:spChg chg="del mod">
          <ac:chgData name="Ali, Syed Waqqas" userId="1b3a5f44-9498-4738-8c4e-8127257d744d" providerId="ADAL" clId="{2AD63BCF-471B-43C3-985C-2B87DBEA5A13}" dt="2024-03-05T02:13:18.456" v="2802" actId="478"/>
          <ac:spMkLst>
            <pc:docMk/>
            <pc:sldMk cId="739196544" sldId="358"/>
            <ac:spMk id="12" creationId="{FC69ACEB-75D7-0A15-47EC-B9ABA096D44E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3" creationId="{6F427827-CDDE-C153-198A-BED3F6F483FF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4" creationId="{B290135F-9C9F-C5DC-778C-89DEAC4122DD}"/>
          </ac:spMkLst>
        </pc:spChg>
        <pc:spChg chg="add mod">
          <ac:chgData name="Ali, Syed Waqqas" userId="1b3a5f44-9498-4738-8c4e-8127257d744d" providerId="ADAL" clId="{2AD63BCF-471B-43C3-985C-2B87DBEA5A13}" dt="2024-03-05T14:12:27.382" v="9310" actId="20577"/>
          <ac:spMkLst>
            <pc:docMk/>
            <pc:sldMk cId="739196544" sldId="358"/>
            <ac:spMk id="18" creationId="{3FCA5E31-91AE-7A7E-E44F-8ECC76F7067C}"/>
          </ac:spMkLst>
        </pc:spChg>
        <pc:spChg chg="add del mod">
          <ac:chgData name="Ali, Syed Waqqas" userId="1b3a5f44-9498-4738-8c4e-8127257d744d" providerId="ADAL" clId="{2AD63BCF-471B-43C3-985C-2B87DBEA5A13}" dt="2024-03-05T02:13:26.321" v="2807" actId="478"/>
          <ac:spMkLst>
            <pc:docMk/>
            <pc:sldMk cId="739196544" sldId="358"/>
            <ac:spMk id="18" creationId="{96033F8A-F64C-15B5-3010-9A1863F17C1F}"/>
          </ac:spMkLst>
        </pc:spChg>
        <pc:spChg chg="add del mod ord">
          <ac:chgData name="Ali, Syed Waqqas" userId="1b3a5f44-9498-4738-8c4e-8127257d744d" providerId="ADAL" clId="{2AD63BCF-471B-43C3-985C-2B87DBEA5A13}" dt="2024-03-05T16:39:31.422" v="14609" actId="692"/>
          <ac:spMkLst>
            <pc:docMk/>
            <pc:sldMk cId="739196544" sldId="358"/>
            <ac:spMk id="19" creationId="{96A5B68B-25A5-4127-29B6-C8780C95B467}"/>
          </ac:spMkLst>
        </pc:spChg>
        <pc:spChg chg="add mod">
          <ac:chgData name="Ali, Syed Waqqas" userId="1b3a5f44-9498-4738-8c4e-8127257d744d" providerId="ADAL" clId="{2AD63BCF-471B-43C3-985C-2B87DBEA5A13}" dt="2024-03-05T16:38:56.835" v="14605" actId="692"/>
          <ac:spMkLst>
            <pc:docMk/>
            <pc:sldMk cId="739196544" sldId="358"/>
            <ac:spMk id="20" creationId="{24B05292-AB0B-95CB-7BDC-EA1A7D0DE5CD}"/>
          </ac:spMkLst>
        </pc:spChg>
        <pc:spChg chg="add del mod">
          <ac:chgData name="Ali, Syed Waqqas" userId="1b3a5f44-9498-4738-8c4e-8127257d744d" providerId="ADAL" clId="{2AD63BCF-471B-43C3-985C-2B87DBEA5A13}" dt="2024-03-05T02:13:23.601" v="2805" actId="478"/>
          <ac:spMkLst>
            <pc:docMk/>
            <pc:sldMk cId="739196544" sldId="358"/>
            <ac:spMk id="20" creationId="{AE1C4643-2026-B0AE-DBA5-382F6DDA6F8D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1" creationId="{18056069-7207-3D0F-8DFF-2F816606415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8" creationId="{3E330B0C-19C5-3AE9-9376-81C5460637D8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9" creationId="{B171382A-6592-99BC-5122-360EBA188BA0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0" creationId="{02683870-3F62-CCED-EDD1-FD75EB80B1CD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5" creationId="{1C8486EA-A48E-5C44-5892-D40282B4548A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6" creationId="{DDEA5043-6001-E672-BA76-EF5BE00977CF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7" creationId="{46EFF505-8D96-0758-5083-7E01F8A7769A}"/>
          </ac:spMkLst>
        </pc:spChg>
        <pc:spChg chg="add mod">
          <ac:chgData name="Ali, Syed Waqqas" userId="1b3a5f44-9498-4738-8c4e-8127257d744d" providerId="ADAL" clId="{2AD63BCF-471B-43C3-985C-2B87DBEA5A13}" dt="2024-03-05T02:27:44.933" v="3268"/>
          <ac:spMkLst>
            <pc:docMk/>
            <pc:sldMk cId="739196544" sldId="358"/>
            <ac:spMk id="42" creationId="{D1978F38-9A86-E07E-96FF-9C34CE852CF3}"/>
          </ac:spMkLst>
        </pc:spChg>
        <pc:cxnChg chg="add mod">
          <ac:chgData name="Ali, Syed Waqqas" userId="1b3a5f44-9498-4738-8c4e-8127257d744d" providerId="ADAL" clId="{2AD63BCF-471B-43C3-985C-2B87DBEA5A13}" dt="2024-03-05T14:12:16.273" v="9304" actId="1076"/>
          <ac:cxnSpMkLst>
            <pc:docMk/>
            <pc:sldMk cId="739196544" sldId="358"/>
            <ac:cxnSpMk id="12" creationId="{7A12562F-1CF8-9329-0F8F-05E4B19EB747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5" creationId="{E540F929-4084-A46C-A1D0-5E893A43B40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6" creationId="{2DAA48C7-2818-3C04-850A-C8FF7595D01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7" creationId="{E6F95028-63C6-DF22-3215-0E90666ABCC5}"/>
          </ac:cxnSpMkLst>
        </pc:cxnChg>
        <pc:cxnChg chg="del mod">
          <ac:chgData name="Ali, Syed Waqqas" userId="1b3a5f44-9498-4738-8c4e-8127257d744d" providerId="ADAL" clId="{2AD63BCF-471B-43C3-985C-2B87DBEA5A13}" dt="2024-03-05T02:13:20.014" v="2803" actId="478"/>
          <ac:cxnSpMkLst>
            <pc:docMk/>
            <pc:sldMk cId="739196544" sldId="358"/>
            <ac:cxnSpMk id="19" creationId="{F1DF2EA6-F041-D539-A549-723F6F97B3C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2" creationId="{79FA4AB6-F134-251D-7F9E-A2CC96AE372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3" creationId="{F692D428-8A6A-3433-4405-6BF995CB09CC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4" creationId="{3C06B8A7-7585-7C51-5B5D-DD4004E59BD9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5" creationId="{8AC70F93-2942-1C95-16A2-BA5C002D0350}"/>
          </ac:cxnSpMkLst>
        </pc:cxnChg>
        <pc:cxnChg chg="add del mod">
          <ac:chgData name="Ali, Syed Waqqas" userId="1b3a5f44-9498-4738-8c4e-8127257d744d" providerId="ADAL" clId="{2AD63BCF-471B-43C3-985C-2B87DBEA5A13}" dt="2024-03-05T02:13:24.317" v="2806" actId="478"/>
          <ac:cxnSpMkLst>
            <pc:docMk/>
            <pc:sldMk cId="739196544" sldId="358"/>
            <ac:cxnSpMk id="26" creationId="{6BEC2FE6-7BDC-6201-9461-11892ABC7231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7" creationId="{41FDB8AC-34A7-4945-46BE-906FCC34C8AD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1" creationId="{563CCCE7-8C4D-467B-BDC8-FB8D4053904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2" creationId="{06406BF6-625E-0E7F-3FE0-E9A4291B866A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3" creationId="{0F513510-205B-FB7C-3242-BC05376A2878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4" creationId="{FC32D91F-2D61-077F-9642-59E600211628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8" creationId="{4CFCA83B-B2C6-A0E9-2832-113E4D20DE50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9" creationId="{8116AB9B-65A4-2BF1-E847-9A6A0E4C1BF4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40" creationId="{A3C58B94-05E4-BEE1-7CF5-56B485B00A02}"/>
          </ac:cxnSpMkLst>
        </pc:cxnChg>
        <pc:cxnChg chg="add del mod">
          <ac:chgData name="Ali, Syed Waqqas" userId="1b3a5f44-9498-4738-8c4e-8127257d744d" providerId="ADAL" clId="{2AD63BCF-471B-43C3-985C-2B87DBEA5A13}" dt="2024-03-05T02:13:52.244" v="2814" actId="478"/>
          <ac:cxnSpMkLst>
            <pc:docMk/>
            <pc:sldMk cId="739196544" sldId="358"/>
            <ac:cxnSpMk id="41" creationId="{174B705D-2EE5-A494-6066-2CA79ED1A099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16:43:04.707" v="14762" actId="114"/>
        <pc:sldMkLst>
          <pc:docMk/>
          <pc:sldMk cId="1229655420" sldId="359"/>
        </pc:sldMkLst>
        <pc:spChg chg="mod">
          <ac:chgData name="Ali, Syed Waqqas" userId="1b3a5f44-9498-4738-8c4e-8127257d744d" providerId="ADAL" clId="{2AD63BCF-471B-43C3-985C-2B87DBEA5A13}" dt="2024-03-05T16:43:04.707" v="14762" actId="114"/>
          <ac:spMkLst>
            <pc:docMk/>
            <pc:sldMk cId="1229655420" sldId="359"/>
            <ac:spMk id="2" creationId="{B2AE509A-6449-8AA6-2907-97420D7CB81B}"/>
          </ac:spMkLst>
        </pc:spChg>
        <pc:spChg chg="mod">
          <ac:chgData name="Ali, Syed Waqqas" userId="1b3a5f44-9498-4738-8c4e-8127257d744d" providerId="ADAL" clId="{2AD63BCF-471B-43C3-985C-2B87DBEA5A13}" dt="2024-03-05T02:15:15.329" v="3047" actId="20577"/>
          <ac:spMkLst>
            <pc:docMk/>
            <pc:sldMk cId="1229655420" sldId="359"/>
            <ac:spMk id="3" creationId="{DE9810CE-DA47-B030-CAFB-146C3EC59E41}"/>
          </ac:spMkLst>
        </pc:spChg>
        <pc:spChg chg="add mod">
          <ac:chgData name="Ali, Syed Waqqas" userId="1b3a5f44-9498-4738-8c4e-8127257d744d" providerId="ADAL" clId="{2AD63BCF-471B-43C3-985C-2B87DBEA5A13}" dt="2024-03-05T02:27:46.427" v="3269"/>
          <ac:spMkLst>
            <pc:docMk/>
            <pc:sldMk cId="1229655420" sldId="359"/>
            <ac:spMk id="9" creationId="{1186E67C-CD4B-BDB6-0824-CB6B54F5EBBF}"/>
          </ac:spMkLst>
        </pc:spChg>
      </pc:sldChg>
      <pc:sldChg chg="modSp add mod">
        <pc:chgData name="Ali, Syed Waqqas" userId="1b3a5f44-9498-4738-8c4e-8127257d744d" providerId="ADAL" clId="{2AD63BCF-471B-43C3-985C-2B87DBEA5A13}" dt="2024-03-05T02:15:46.549" v="3066" actId="20577"/>
        <pc:sldMkLst>
          <pc:docMk/>
          <pc:sldMk cId="1345978122" sldId="360"/>
        </pc:sldMkLst>
        <pc:spChg chg="mod">
          <ac:chgData name="Ali, Syed Waqqas" userId="1b3a5f44-9498-4738-8c4e-8127257d744d" providerId="ADAL" clId="{2AD63BCF-471B-43C3-985C-2B87DBEA5A13}" dt="2024-03-05T02:15:46.549" v="3066" actId="20577"/>
          <ac:spMkLst>
            <pc:docMk/>
            <pc:sldMk cId="1345978122" sldId="360"/>
            <ac:spMk id="2" creationId="{225BA0A2-D581-29E8-E77B-E939F53B48D9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5:38.313" v="3211" actId="20577"/>
        <pc:sldMkLst>
          <pc:docMk/>
          <pc:sldMk cId="354139799" sldId="361"/>
        </pc:sldMkLst>
        <pc:spChg chg="mod">
          <ac:chgData name="Ali, Syed Waqqas" userId="1b3a5f44-9498-4738-8c4e-8127257d744d" providerId="ADAL" clId="{2AD63BCF-471B-43C3-985C-2B87DBEA5A13}" dt="2024-03-05T02:22:38.509" v="3086" actId="20577"/>
          <ac:spMkLst>
            <pc:docMk/>
            <pc:sldMk cId="354139799" sldId="361"/>
            <ac:spMk id="2" creationId="{D2884510-0018-00B8-E384-39B00A846128}"/>
          </ac:spMkLst>
        </pc:spChg>
        <pc:spChg chg="del">
          <ac:chgData name="Ali, Syed Waqqas" userId="1b3a5f44-9498-4738-8c4e-8127257d744d" providerId="ADAL" clId="{2AD63BCF-471B-43C3-985C-2B87DBEA5A13}" dt="2024-03-05T02:22:27.560" v="3070" actId="478"/>
          <ac:spMkLst>
            <pc:docMk/>
            <pc:sldMk cId="354139799" sldId="361"/>
            <ac:spMk id="3" creationId="{E63D53CE-B3AF-D4C9-CDC3-B5B7DDA3CDD3}"/>
          </ac:spMkLst>
        </pc:spChg>
        <pc:spChg chg="mod">
          <ac:chgData name="Ali, Syed Waqqas" userId="1b3a5f44-9498-4738-8c4e-8127257d744d" providerId="ADAL" clId="{2AD63BCF-471B-43C3-985C-2B87DBEA5A13}" dt="2024-03-05T02:25:01.253" v="3195" actId="20577"/>
          <ac:spMkLst>
            <pc:docMk/>
            <pc:sldMk cId="354139799" sldId="361"/>
            <ac:spMk id="8" creationId="{F5CC197B-FE91-839F-EC88-B80B74BE7CB6}"/>
          </ac:spMkLst>
        </pc:spChg>
        <pc:spChg chg="add mod">
          <ac:chgData name="Ali, Syed Waqqas" userId="1b3a5f44-9498-4738-8c4e-8127257d744d" providerId="ADAL" clId="{2AD63BCF-471B-43C3-985C-2B87DBEA5A13}" dt="2024-03-05T02:25:38.313" v="3211" actId="20577"/>
          <ac:spMkLst>
            <pc:docMk/>
            <pc:sldMk cId="354139799" sldId="361"/>
            <ac:spMk id="10" creationId="{76B540E5-2BC7-BB09-DBF7-379118622ED3}"/>
          </ac:spMkLst>
        </pc:spChg>
        <pc:picChg chg="add mod">
          <ac:chgData name="Ali, Syed Waqqas" userId="1b3a5f44-9498-4738-8c4e-8127257d744d" providerId="ADAL" clId="{2AD63BCF-471B-43C3-985C-2B87DBEA5A13}" dt="2024-03-05T02:22:33.246" v="3071"/>
          <ac:picMkLst>
            <pc:docMk/>
            <pc:sldMk cId="354139799" sldId="361"/>
            <ac:picMk id="9" creationId="{9B688976-FD24-D1CE-785B-D3181C533A88}"/>
          </ac:picMkLst>
        </pc:picChg>
      </pc:sldChg>
      <pc:sldChg chg="modSp add mod">
        <pc:chgData name="Ali, Syed Waqqas" userId="1b3a5f44-9498-4738-8c4e-8127257d744d" providerId="ADAL" clId="{2AD63BCF-471B-43C3-985C-2B87DBEA5A13}" dt="2024-03-05T02:25:05.768" v="3201" actId="20577"/>
        <pc:sldMkLst>
          <pc:docMk/>
          <pc:sldMk cId="920825020" sldId="362"/>
        </pc:sldMkLst>
        <pc:spChg chg="mod">
          <ac:chgData name="Ali, Syed Waqqas" userId="1b3a5f44-9498-4738-8c4e-8127257d744d" providerId="ADAL" clId="{2AD63BCF-471B-43C3-985C-2B87DBEA5A13}" dt="2024-03-05T02:23:36.394" v="3119" actId="403"/>
          <ac:spMkLst>
            <pc:docMk/>
            <pc:sldMk cId="920825020" sldId="362"/>
            <ac:spMk id="2" creationId="{47102452-D737-9C6C-DDE2-4ACCD0D2CE87}"/>
          </ac:spMkLst>
        </pc:spChg>
        <pc:spChg chg="mod">
          <ac:chgData name="Ali, Syed Waqqas" userId="1b3a5f44-9498-4738-8c4e-8127257d744d" providerId="ADAL" clId="{2AD63BCF-471B-43C3-985C-2B87DBEA5A13}" dt="2024-03-05T02:23:48.049" v="3123" actId="403"/>
          <ac:spMkLst>
            <pc:docMk/>
            <pc:sldMk cId="920825020" sldId="362"/>
            <ac:spMk id="3" creationId="{568DEEE9-FB12-B848-637D-F4930ECB6C34}"/>
          </ac:spMkLst>
        </pc:spChg>
        <pc:spChg chg="mod">
          <ac:chgData name="Ali, Syed Waqqas" userId="1b3a5f44-9498-4738-8c4e-8127257d744d" providerId="ADAL" clId="{2AD63BCF-471B-43C3-985C-2B87DBEA5A13}" dt="2024-03-05T02:25:05.768" v="3201" actId="20577"/>
          <ac:spMkLst>
            <pc:docMk/>
            <pc:sldMk cId="920825020" sldId="362"/>
            <ac:spMk id="8" creationId="{C5AC303F-D1F9-A1E4-2E99-69EC82F99CA3}"/>
          </ac:spMkLst>
        </pc:spChg>
      </pc:sldChg>
      <pc:sldChg chg="modSp add mod">
        <pc:chgData name="Ali, Syed Waqqas" userId="1b3a5f44-9498-4738-8c4e-8127257d744d" providerId="ADAL" clId="{2AD63BCF-471B-43C3-985C-2B87DBEA5A13}" dt="2024-03-05T17:50:36.217" v="16945" actId="6549"/>
        <pc:sldMkLst>
          <pc:docMk/>
          <pc:sldMk cId="1682064878" sldId="363"/>
        </pc:sldMkLst>
        <pc:spChg chg="mod">
          <ac:chgData name="Ali, Syed Waqqas" userId="1b3a5f44-9498-4738-8c4e-8127257d744d" providerId="ADAL" clId="{2AD63BCF-471B-43C3-985C-2B87DBEA5A13}" dt="2024-03-05T02:30:39.366" v="3318" actId="20577"/>
          <ac:spMkLst>
            <pc:docMk/>
            <pc:sldMk cId="1682064878" sldId="363"/>
            <ac:spMk id="2" creationId="{955FF960-2EB3-0524-E108-6977DB6BE105}"/>
          </ac:spMkLst>
        </pc:spChg>
        <pc:spChg chg="mod">
          <ac:chgData name="Ali, Syed Waqqas" userId="1b3a5f44-9498-4738-8c4e-8127257d744d" providerId="ADAL" clId="{2AD63BCF-471B-43C3-985C-2B87DBEA5A13}" dt="2024-03-05T17:50:36.217" v="16945" actId="6549"/>
          <ac:spMkLst>
            <pc:docMk/>
            <pc:sldMk cId="1682064878" sldId="363"/>
            <ac:spMk id="3" creationId="{F1055F4A-67DC-56E5-A802-0B4D5754252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6:44:55.659" v="14926" actId="1076"/>
        <pc:sldMkLst>
          <pc:docMk/>
          <pc:sldMk cId="1849912665" sldId="364"/>
        </pc:sldMkLst>
        <pc:spChg chg="mod">
          <ac:chgData name="Ali, Syed Waqqas" userId="1b3a5f44-9498-4738-8c4e-8127257d744d" providerId="ADAL" clId="{2AD63BCF-471B-43C3-985C-2B87DBEA5A13}" dt="2024-03-05T02:35:09.757" v="3773" actId="27636"/>
          <ac:spMkLst>
            <pc:docMk/>
            <pc:sldMk cId="1849912665" sldId="364"/>
            <ac:spMk id="2" creationId="{1ACB2F39-6E79-2459-98E3-581F4ADF1B9A}"/>
          </ac:spMkLst>
        </pc:spChg>
        <pc:spChg chg="mod">
          <ac:chgData name="Ali, Syed Waqqas" userId="1b3a5f44-9498-4738-8c4e-8127257d744d" providerId="ADAL" clId="{2AD63BCF-471B-43C3-985C-2B87DBEA5A13}" dt="2024-03-05T02:37:18.696" v="4009" actId="20577"/>
          <ac:spMkLst>
            <pc:docMk/>
            <pc:sldMk cId="1849912665" sldId="364"/>
            <ac:spMk id="3" creationId="{A32854B3-31E6-51DF-458F-6D3DEBE769AE}"/>
          </ac:spMkLst>
        </pc:spChg>
        <pc:spChg chg="add mod">
          <ac:chgData name="Ali, Syed Waqqas" userId="1b3a5f44-9498-4738-8c4e-8127257d744d" providerId="ADAL" clId="{2AD63BCF-471B-43C3-985C-2B87DBEA5A13}" dt="2024-03-05T16:44:55.659" v="14926" actId="1076"/>
          <ac:spMkLst>
            <pc:docMk/>
            <pc:sldMk cId="1849912665" sldId="364"/>
            <ac:spMk id="9" creationId="{F14699BD-735F-DE75-5535-93C12952A933}"/>
          </ac:spMkLst>
        </pc:spChg>
        <pc:spChg chg="add mod ord">
          <ac:chgData name="Ali, Syed Waqqas" userId="1b3a5f44-9498-4738-8c4e-8127257d744d" providerId="ADAL" clId="{2AD63BCF-471B-43C3-985C-2B87DBEA5A13}" dt="2024-03-05T16:44:45.565" v="14924" actId="167"/>
          <ac:spMkLst>
            <pc:docMk/>
            <pc:sldMk cId="1849912665" sldId="364"/>
            <ac:spMk id="10" creationId="{6C1212A3-8FA4-E13F-FF35-E32159D72C39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43.922" v="14927" actId="207"/>
        <pc:sldMkLst>
          <pc:docMk/>
          <pc:sldMk cId="4204330396" sldId="365"/>
        </pc:sldMkLst>
        <pc:spChg chg="mod">
          <ac:chgData name="Ali, Syed Waqqas" userId="1b3a5f44-9498-4738-8c4e-8127257d744d" providerId="ADAL" clId="{2AD63BCF-471B-43C3-985C-2B87DBEA5A13}" dt="2024-03-05T02:51:53.381" v="4028" actId="403"/>
          <ac:spMkLst>
            <pc:docMk/>
            <pc:sldMk cId="4204330396" sldId="365"/>
            <ac:spMk id="2" creationId="{D7BD4946-E813-3BDA-04DF-D48D80200E3B}"/>
          </ac:spMkLst>
        </pc:spChg>
        <pc:spChg chg="mod">
          <ac:chgData name="Ali, Syed Waqqas" userId="1b3a5f44-9498-4738-8c4e-8127257d744d" providerId="ADAL" clId="{2AD63BCF-471B-43C3-985C-2B87DBEA5A13}" dt="2024-03-05T16:45:43.922" v="14927" actId="207"/>
          <ac:spMkLst>
            <pc:docMk/>
            <pc:sldMk cId="4204330396" sldId="365"/>
            <ac:spMk id="3" creationId="{49F26708-3430-0572-C68A-00000354D6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2.048" v="14928" actId="207"/>
        <pc:sldMkLst>
          <pc:docMk/>
          <pc:sldMk cId="1358197729" sldId="366"/>
        </pc:sldMkLst>
        <pc:spChg chg="mod">
          <ac:chgData name="Ali, Syed Waqqas" userId="1b3a5f44-9498-4738-8c4e-8127257d744d" providerId="ADAL" clId="{2AD63BCF-471B-43C3-985C-2B87DBEA5A13}" dt="2024-03-05T02:53:30.990" v="4266" actId="20577"/>
          <ac:spMkLst>
            <pc:docMk/>
            <pc:sldMk cId="1358197729" sldId="366"/>
            <ac:spMk id="2" creationId="{38207834-77A6-8324-A15A-824949AF1BCC}"/>
          </ac:spMkLst>
        </pc:spChg>
        <pc:spChg chg="mod">
          <ac:chgData name="Ali, Syed Waqqas" userId="1b3a5f44-9498-4738-8c4e-8127257d744d" providerId="ADAL" clId="{2AD63BCF-471B-43C3-985C-2B87DBEA5A13}" dt="2024-03-05T16:45:52.048" v="14928" actId="207"/>
          <ac:spMkLst>
            <pc:docMk/>
            <pc:sldMk cId="1358197729" sldId="366"/>
            <ac:spMk id="3" creationId="{BCCA1A23-65C9-2BED-1BDA-BDBB2360E2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9.459" v="14929" actId="207"/>
        <pc:sldMkLst>
          <pc:docMk/>
          <pc:sldMk cId="3307584896" sldId="367"/>
        </pc:sldMkLst>
        <pc:spChg chg="mod">
          <ac:chgData name="Ali, Syed Waqqas" userId="1b3a5f44-9498-4738-8c4e-8127257d744d" providerId="ADAL" clId="{2AD63BCF-471B-43C3-985C-2B87DBEA5A13}" dt="2024-03-05T16:45:59.459" v="14929" actId="207"/>
          <ac:spMkLst>
            <pc:docMk/>
            <pc:sldMk cId="3307584896" sldId="367"/>
            <ac:spMk id="3" creationId="{9669B624-936E-FF87-6882-554993AB0D3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59:04.794" v="4518"/>
        <pc:sldMkLst>
          <pc:docMk/>
          <pc:sldMk cId="2629620729" sldId="368"/>
        </pc:sldMkLst>
        <pc:spChg chg="mod">
          <ac:chgData name="Ali, Syed Waqqas" userId="1b3a5f44-9498-4738-8c4e-8127257d744d" providerId="ADAL" clId="{2AD63BCF-471B-43C3-985C-2B87DBEA5A13}" dt="2024-03-05T02:56:42.455" v="4455" actId="20577"/>
          <ac:spMkLst>
            <pc:docMk/>
            <pc:sldMk cId="2629620729" sldId="368"/>
            <ac:spMk id="2" creationId="{AFDC9727-0428-79F2-769F-21C76E33F974}"/>
          </ac:spMkLst>
        </pc:spChg>
        <pc:spChg chg="del">
          <ac:chgData name="Ali, Syed Waqqas" userId="1b3a5f44-9498-4738-8c4e-8127257d744d" providerId="ADAL" clId="{2AD63BCF-471B-43C3-985C-2B87DBEA5A13}" dt="2024-03-05T02:58:27.312" v="4456" actId="22"/>
          <ac:spMkLst>
            <pc:docMk/>
            <pc:sldMk cId="2629620729" sldId="368"/>
            <ac:spMk id="3" creationId="{472AC328-A312-9095-089C-1F03BFB4B202}"/>
          </ac:spMkLst>
        </pc:spChg>
        <pc:spChg chg="add del mod">
          <ac:chgData name="Ali, Syed Waqqas" userId="1b3a5f44-9498-4738-8c4e-8127257d744d" providerId="ADAL" clId="{2AD63BCF-471B-43C3-985C-2B87DBEA5A13}" dt="2024-03-05T02:59:04.794" v="4518"/>
          <ac:spMkLst>
            <pc:docMk/>
            <pc:sldMk cId="2629620729" sldId="368"/>
            <ac:spMk id="11" creationId="{858CF80E-BD65-7B72-6EBB-1E98BCDB41E3}"/>
          </ac:spMkLst>
        </pc:spChg>
        <pc:spChg chg="add mod">
          <ac:chgData name="Ali, Syed Waqqas" userId="1b3a5f44-9498-4738-8c4e-8127257d744d" providerId="ADAL" clId="{2AD63BCF-471B-43C3-985C-2B87DBEA5A13}" dt="2024-03-05T02:59:02.865" v="4516" actId="1076"/>
          <ac:spMkLst>
            <pc:docMk/>
            <pc:sldMk cId="2629620729" sldId="368"/>
            <ac:spMk id="12" creationId="{2F396035-D5E3-0A5A-54E0-EF73663F8525}"/>
          </ac:spMkLst>
        </pc:spChg>
        <pc:picChg chg="add mod ord">
          <ac:chgData name="Ali, Syed Waqqas" userId="1b3a5f44-9498-4738-8c4e-8127257d744d" providerId="ADAL" clId="{2AD63BCF-471B-43C3-985C-2B87DBEA5A13}" dt="2024-03-05T02:58:37.674" v="4460" actId="1076"/>
          <ac:picMkLst>
            <pc:docMk/>
            <pc:sldMk cId="2629620729" sldId="368"/>
            <ac:picMk id="10" creationId="{44C0411E-4953-8177-2445-436CA878C865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03:02:35.515" v="4659" actId="14100"/>
        <pc:sldMkLst>
          <pc:docMk/>
          <pc:sldMk cId="293680938" sldId="369"/>
        </pc:sldMkLst>
        <pc:spChg chg="add mod">
          <ac:chgData name="Ali, Syed Waqqas" userId="1b3a5f44-9498-4738-8c4e-8127257d744d" providerId="ADAL" clId="{2AD63BCF-471B-43C3-985C-2B87DBEA5A13}" dt="2024-03-05T03:00:08.917" v="4557" actId="207"/>
          <ac:spMkLst>
            <pc:docMk/>
            <pc:sldMk cId="293680938" sldId="369"/>
            <ac:spMk id="3" creationId="{CC0C4C4D-1E22-E4DF-60A3-3CF31E61546D}"/>
          </ac:spMkLst>
        </pc:spChg>
        <pc:spChg chg="add mod">
          <ac:chgData name="Ali, Syed Waqqas" userId="1b3a5f44-9498-4738-8c4e-8127257d744d" providerId="ADAL" clId="{2AD63BCF-471B-43C3-985C-2B87DBEA5A13}" dt="2024-03-05T03:00:15.997" v="4560" actId="14100"/>
          <ac:spMkLst>
            <pc:docMk/>
            <pc:sldMk cId="293680938" sldId="369"/>
            <ac:spMk id="9" creationId="{D7C5F66B-D245-5389-3A38-52A3F733B1BB}"/>
          </ac:spMkLst>
        </pc:spChg>
        <pc:spChg chg="add mod">
          <ac:chgData name="Ali, Syed Waqqas" userId="1b3a5f44-9498-4738-8c4e-8127257d744d" providerId="ADAL" clId="{2AD63BCF-471B-43C3-985C-2B87DBEA5A13}" dt="2024-03-05T03:00:22.817" v="4563" actId="14100"/>
          <ac:spMkLst>
            <pc:docMk/>
            <pc:sldMk cId="293680938" sldId="369"/>
            <ac:spMk id="11" creationId="{31B7A6DD-F9D9-4E31-0DA3-11A54D72CF81}"/>
          </ac:spMkLst>
        </pc:spChg>
        <pc:spChg chg="del">
          <ac:chgData name="Ali, Syed Waqqas" userId="1b3a5f44-9498-4738-8c4e-8127257d744d" providerId="ADAL" clId="{2AD63BCF-471B-43C3-985C-2B87DBEA5A13}" dt="2024-03-05T03:01:13.512" v="4583" actId="478"/>
          <ac:spMkLst>
            <pc:docMk/>
            <pc:sldMk cId="293680938" sldId="369"/>
            <ac:spMk id="12" creationId="{C13805D7-D0E1-CDA7-FDF0-EF7740DB3090}"/>
          </ac:spMkLst>
        </pc:spChg>
        <pc:spChg chg="add del mod">
          <ac:chgData name="Ali, Syed Waqqas" userId="1b3a5f44-9498-4738-8c4e-8127257d744d" providerId="ADAL" clId="{2AD63BCF-471B-43C3-985C-2B87DBEA5A13}" dt="2024-03-05T03:00:30.712" v="4566" actId="478"/>
          <ac:spMkLst>
            <pc:docMk/>
            <pc:sldMk cId="293680938" sldId="369"/>
            <ac:spMk id="13" creationId="{E1B26DDB-E5ED-60A2-B065-0846CA4FA89A}"/>
          </ac:spMkLst>
        </pc:spChg>
        <pc:spChg chg="add mod">
          <ac:chgData name="Ali, Syed Waqqas" userId="1b3a5f44-9498-4738-8c4e-8127257d744d" providerId="ADAL" clId="{2AD63BCF-471B-43C3-985C-2B87DBEA5A13}" dt="2024-03-05T03:00:55.147" v="4574" actId="207"/>
          <ac:spMkLst>
            <pc:docMk/>
            <pc:sldMk cId="293680938" sldId="369"/>
            <ac:spMk id="14" creationId="{C2352D8F-C376-BE3D-13E1-E048E17E541A}"/>
          </ac:spMkLst>
        </pc:spChg>
        <pc:spChg chg="add mod">
          <ac:chgData name="Ali, Syed Waqqas" userId="1b3a5f44-9498-4738-8c4e-8127257d744d" providerId="ADAL" clId="{2AD63BCF-471B-43C3-985C-2B87DBEA5A13}" dt="2024-03-05T03:00:59.933" v="4577" actId="14100"/>
          <ac:spMkLst>
            <pc:docMk/>
            <pc:sldMk cId="293680938" sldId="369"/>
            <ac:spMk id="15" creationId="{330CDAE8-0AD6-FD28-C565-66D6CB4E6DA8}"/>
          </ac:spMkLst>
        </pc:spChg>
        <pc:spChg chg="add mod">
          <ac:chgData name="Ali, Syed Waqqas" userId="1b3a5f44-9498-4738-8c4e-8127257d744d" providerId="ADAL" clId="{2AD63BCF-471B-43C3-985C-2B87DBEA5A13}" dt="2024-03-05T03:01:03.702" v="4579" actId="1076"/>
          <ac:spMkLst>
            <pc:docMk/>
            <pc:sldMk cId="293680938" sldId="369"/>
            <ac:spMk id="16" creationId="{F76BB6E0-836F-7AAE-7F6D-780280FE60D1}"/>
          </ac:spMkLst>
        </pc:spChg>
        <pc:spChg chg="add mod">
          <ac:chgData name="Ali, Syed Waqqas" userId="1b3a5f44-9498-4738-8c4e-8127257d744d" providerId="ADAL" clId="{2AD63BCF-471B-43C3-985C-2B87DBEA5A13}" dt="2024-03-05T03:01:09.250" v="4582" actId="14100"/>
          <ac:spMkLst>
            <pc:docMk/>
            <pc:sldMk cId="293680938" sldId="369"/>
            <ac:spMk id="17" creationId="{FC3C0D5F-9525-2FC8-EA59-B7B9E67B9778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8" creationId="{5880B0CA-5B8A-6C81-7EFA-68AEE429B8BD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9" creationId="{6C0A7E92-53C2-E1AA-FDF9-167D6829F9CE}"/>
          </ac:spMkLst>
        </pc:spChg>
        <pc:picChg chg="mod">
          <ac:chgData name="Ali, Syed Waqqas" userId="1b3a5f44-9498-4738-8c4e-8127257d744d" providerId="ADAL" clId="{2AD63BCF-471B-43C3-985C-2B87DBEA5A13}" dt="2024-03-05T03:02:23.474" v="4653" actId="1076"/>
          <ac:picMkLst>
            <pc:docMk/>
            <pc:sldMk cId="293680938" sldId="369"/>
            <ac:picMk id="10" creationId="{F41C56B5-F2AF-A13D-7077-1833D3CB8493}"/>
          </ac:picMkLst>
        </pc:pic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1" creationId="{3AFB48B3-517D-02B4-EACD-24A48874A9E5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2" creationId="{524A3535-825A-D453-F0F4-190B4B449E66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4" creationId="{C0C5A6DC-EE9F-6233-BCB4-70C6DE3D6AA1}"/>
          </ac:cxnSpMkLst>
        </pc:cxnChg>
        <pc:cxnChg chg="add mod">
          <ac:chgData name="Ali, Syed Waqqas" userId="1b3a5f44-9498-4738-8c4e-8127257d744d" providerId="ADAL" clId="{2AD63BCF-471B-43C3-985C-2B87DBEA5A13}" dt="2024-03-05T03:02:35.515" v="4659" actId="14100"/>
          <ac:cxnSpMkLst>
            <pc:docMk/>
            <pc:sldMk cId="293680938" sldId="369"/>
            <ac:cxnSpMk id="26" creationId="{206F312E-68DA-325B-F546-FEE0CCE44211}"/>
          </ac:cxnSpMkLst>
        </pc:cxnChg>
        <pc:cxnChg chg="add mod">
          <ac:chgData name="Ali, Syed Waqqas" userId="1b3a5f44-9498-4738-8c4e-8127257d744d" providerId="ADAL" clId="{2AD63BCF-471B-43C3-985C-2B87DBEA5A13}" dt="2024-03-05T03:02:32.415" v="4658" actId="14100"/>
          <ac:cxnSpMkLst>
            <pc:docMk/>
            <pc:sldMk cId="293680938" sldId="369"/>
            <ac:cxnSpMk id="28" creationId="{D38062A1-D9BD-1C6C-B84D-4029C439D052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03:07:00.725" v="5145" actId="20577"/>
        <pc:sldMkLst>
          <pc:docMk/>
          <pc:sldMk cId="1887110225" sldId="370"/>
        </pc:sldMkLst>
        <pc:spChg chg="mod">
          <ac:chgData name="Ali, Syed Waqqas" userId="1b3a5f44-9498-4738-8c4e-8127257d744d" providerId="ADAL" clId="{2AD63BCF-471B-43C3-985C-2B87DBEA5A13}" dt="2024-03-05T03:03:08.858" v="4721" actId="27636"/>
          <ac:spMkLst>
            <pc:docMk/>
            <pc:sldMk cId="1887110225" sldId="370"/>
            <ac:spMk id="2" creationId="{1EACC885-228D-90B7-806B-5C3EEDC19845}"/>
          </ac:spMkLst>
        </pc:spChg>
        <pc:spChg chg="mod">
          <ac:chgData name="Ali, Syed Waqqas" userId="1b3a5f44-9498-4738-8c4e-8127257d744d" providerId="ADAL" clId="{2AD63BCF-471B-43C3-985C-2B87DBEA5A13}" dt="2024-03-05T03:07:00.725" v="5145" actId="20577"/>
          <ac:spMkLst>
            <pc:docMk/>
            <pc:sldMk cId="1887110225" sldId="370"/>
            <ac:spMk id="3" creationId="{337D2B22-9EC2-CD4D-177D-3D19DB24758D}"/>
          </ac:spMkLst>
        </pc:spChg>
        <pc:picChg chg="add mod">
          <ac:chgData name="Ali, Syed Waqqas" userId="1b3a5f44-9498-4738-8c4e-8127257d744d" providerId="ADAL" clId="{2AD63BCF-471B-43C3-985C-2B87DBEA5A13}" dt="2024-03-05T03:04:32.004" v="4859" actId="1076"/>
          <ac:picMkLst>
            <pc:docMk/>
            <pc:sldMk cId="1887110225" sldId="370"/>
            <ac:picMk id="10" creationId="{701A9E7A-2A5A-6593-F76B-418F2F08D9D2}"/>
          </ac:picMkLst>
        </pc:picChg>
      </pc:sldChg>
      <pc:sldChg chg="modSp add mod">
        <pc:chgData name="Ali, Syed Waqqas" userId="1b3a5f44-9498-4738-8c4e-8127257d744d" providerId="ADAL" clId="{2AD63BCF-471B-43C3-985C-2B87DBEA5A13}" dt="2024-03-05T03:11:20.272" v="5581" actId="20577"/>
        <pc:sldMkLst>
          <pc:docMk/>
          <pc:sldMk cId="2077504926" sldId="371"/>
        </pc:sldMkLst>
        <pc:spChg chg="mod">
          <ac:chgData name="Ali, Syed Waqqas" userId="1b3a5f44-9498-4738-8c4e-8127257d744d" providerId="ADAL" clId="{2AD63BCF-471B-43C3-985C-2B87DBEA5A13}" dt="2024-03-05T03:08:14.313" v="5178" actId="20577"/>
          <ac:spMkLst>
            <pc:docMk/>
            <pc:sldMk cId="2077504926" sldId="371"/>
            <ac:spMk id="2" creationId="{8CBD3153-89CD-42C9-33B5-357EE8BE684D}"/>
          </ac:spMkLst>
        </pc:spChg>
        <pc:spChg chg="mod">
          <ac:chgData name="Ali, Syed Waqqas" userId="1b3a5f44-9498-4738-8c4e-8127257d744d" providerId="ADAL" clId="{2AD63BCF-471B-43C3-985C-2B87DBEA5A13}" dt="2024-03-05T03:11:20.272" v="5581" actId="20577"/>
          <ac:spMkLst>
            <pc:docMk/>
            <pc:sldMk cId="2077504926" sldId="371"/>
            <ac:spMk id="3" creationId="{E3F600FF-062E-E2E3-AB3C-5E692FF46F63}"/>
          </ac:spMkLst>
        </pc:spChg>
      </pc:sldChg>
      <pc:sldChg chg="modSp add mod">
        <pc:chgData name="Ali, Syed Waqqas" userId="1b3a5f44-9498-4738-8c4e-8127257d744d" providerId="ADAL" clId="{2AD63BCF-471B-43C3-985C-2B87DBEA5A13}" dt="2024-03-05T16:46:44.296" v="14931" actId="207"/>
        <pc:sldMkLst>
          <pc:docMk/>
          <pc:sldMk cId="2916339836" sldId="372"/>
        </pc:sldMkLst>
        <pc:spChg chg="mod">
          <ac:chgData name="Ali, Syed Waqqas" userId="1b3a5f44-9498-4738-8c4e-8127257d744d" providerId="ADAL" clId="{2AD63BCF-471B-43C3-985C-2B87DBEA5A13}" dt="2024-03-05T16:46:44.296" v="14931" actId="207"/>
          <ac:spMkLst>
            <pc:docMk/>
            <pc:sldMk cId="2916339836" sldId="372"/>
            <ac:spMk id="3" creationId="{F99E470D-7BC4-CAC1-ED0C-7C0D313FDC30}"/>
          </ac:spMkLst>
        </pc:spChg>
      </pc:sldChg>
      <pc:sldChg chg="modSp add mod">
        <pc:chgData name="Ali, Syed Waqqas" userId="1b3a5f44-9498-4738-8c4e-8127257d744d" providerId="ADAL" clId="{2AD63BCF-471B-43C3-985C-2B87DBEA5A13}" dt="2024-03-05T03:13:58.859" v="5714" actId="403"/>
        <pc:sldMkLst>
          <pc:docMk/>
          <pc:sldMk cId="1481235140" sldId="373"/>
        </pc:sldMkLst>
        <pc:spChg chg="mod">
          <ac:chgData name="Ali, Syed Waqqas" userId="1b3a5f44-9498-4738-8c4e-8127257d744d" providerId="ADAL" clId="{2AD63BCF-471B-43C3-985C-2B87DBEA5A13}" dt="2024-03-05T03:13:58.859" v="5714" actId="403"/>
          <ac:spMkLst>
            <pc:docMk/>
            <pc:sldMk cId="1481235140" sldId="373"/>
            <ac:spMk id="2" creationId="{1B50151E-98AD-6A64-2704-770D4235EBD4}"/>
          </ac:spMkLst>
        </pc:spChg>
        <pc:spChg chg="mod">
          <ac:chgData name="Ali, Syed Waqqas" userId="1b3a5f44-9498-4738-8c4e-8127257d744d" providerId="ADAL" clId="{2AD63BCF-471B-43C3-985C-2B87DBEA5A13}" dt="2024-03-05T03:13:53.195" v="5711" actId="20577"/>
          <ac:spMkLst>
            <pc:docMk/>
            <pc:sldMk cId="1481235140" sldId="373"/>
            <ac:spMk id="3" creationId="{F71CD460-0E13-C45E-C025-084833E5C12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38.687" v="7345" actId="20577"/>
        <pc:sldMkLst>
          <pc:docMk/>
          <pc:sldMk cId="1881559593" sldId="374"/>
        </pc:sldMkLst>
        <pc:spChg chg="mod">
          <ac:chgData name="Ali, Syed Waqqas" userId="1b3a5f44-9498-4738-8c4e-8127257d744d" providerId="ADAL" clId="{2AD63BCF-471B-43C3-985C-2B87DBEA5A13}" dt="2024-03-05T03:32:38.687" v="7345" actId="20577"/>
          <ac:spMkLst>
            <pc:docMk/>
            <pc:sldMk cId="1881559593" sldId="374"/>
            <ac:spMk id="2" creationId="{7CA4A415-3E35-72AD-4FEF-4DD40741C90F}"/>
          </ac:spMkLst>
        </pc:spChg>
      </pc:sldChg>
      <pc:sldChg chg="modSp add mod">
        <pc:chgData name="Ali, Syed Waqqas" userId="1b3a5f44-9498-4738-8c4e-8127257d744d" providerId="ADAL" clId="{2AD63BCF-471B-43C3-985C-2B87DBEA5A13}" dt="2024-03-05T03:16:44.621" v="5932" actId="20577"/>
        <pc:sldMkLst>
          <pc:docMk/>
          <pc:sldMk cId="3855634652" sldId="375"/>
        </pc:sldMkLst>
        <pc:spChg chg="mod">
          <ac:chgData name="Ali, Syed Waqqas" userId="1b3a5f44-9498-4738-8c4e-8127257d744d" providerId="ADAL" clId="{2AD63BCF-471B-43C3-985C-2B87DBEA5A13}" dt="2024-03-05T03:15:44.993" v="5762" actId="403"/>
          <ac:spMkLst>
            <pc:docMk/>
            <pc:sldMk cId="3855634652" sldId="375"/>
            <ac:spMk id="2" creationId="{1DD36ED7-B808-FA07-D7A6-DBC04043441B}"/>
          </ac:spMkLst>
        </pc:spChg>
        <pc:spChg chg="mod">
          <ac:chgData name="Ali, Syed Waqqas" userId="1b3a5f44-9498-4738-8c4e-8127257d744d" providerId="ADAL" clId="{2AD63BCF-471B-43C3-985C-2B87DBEA5A13}" dt="2024-03-05T03:16:44.621" v="5932" actId="20577"/>
          <ac:spMkLst>
            <pc:docMk/>
            <pc:sldMk cId="3855634652" sldId="375"/>
            <ac:spMk id="3" creationId="{ACD2B3FC-D23D-95DB-404C-58114EABA575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3:32:26.670" v="7342"/>
        <pc:sldMkLst>
          <pc:docMk/>
          <pc:sldMk cId="2441395707" sldId="376"/>
        </pc:sldMkLst>
        <pc:spChg chg="mod">
          <ac:chgData name="Ali, Syed Waqqas" userId="1b3a5f44-9498-4738-8c4e-8127257d744d" providerId="ADAL" clId="{2AD63BCF-471B-43C3-985C-2B87DBEA5A13}" dt="2024-03-05T03:18:20.064" v="5965" actId="20577"/>
          <ac:spMkLst>
            <pc:docMk/>
            <pc:sldMk cId="2441395707" sldId="376"/>
            <ac:spMk id="2" creationId="{790C4085-52AD-9A3C-3C38-1DE6CF53FA2E}"/>
          </ac:spMkLst>
        </pc:spChg>
        <pc:spChg chg="mod">
          <ac:chgData name="Ali, Syed Waqqas" userId="1b3a5f44-9498-4738-8c4e-8127257d744d" providerId="ADAL" clId="{2AD63BCF-471B-43C3-985C-2B87DBEA5A13}" dt="2024-03-05T03:18:39.870" v="6103" actId="20577"/>
          <ac:spMkLst>
            <pc:docMk/>
            <pc:sldMk cId="2441395707" sldId="376"/>
            <ac:spMk id="3" creationId="{699066CA-2136-1717-0A7E-7B3675F98B79}"/>
          </ac:spMkLst>
        </pc:spChg>
      </pc:sldChg>
      <pc:sldChg chg="modSp add mod">
        <pc:chgData name="Ali, Syed Waqqas" userId="1b3a5f44-9498-4738-8c4e-8127257d744d" providerId="ADAL" clId="{2AD63BCF-471B-43C3-985C-2B87DBEA5A13}" dt="2024-03-05T03:21:23.451" v="6401" actId="20577"/>
        <pc:sldMkLst>
          <pc:docMk/>
          <pc:sldMk cId="240174292" sldId="377"/>
        </pc:sldMkLst>
        <pc:spChg chg="mod">
          <ac:chgData name="Ali, Syed Waqqas" userId="1b3a5f44-9498-4738-8c4e-8127257d744d" providerId="ADAL" clId="{2AD63BCF-471B-43C3-985C-2B87DBEA5A13}" dt="2024-03-05T03:18:49.748" v="6125" actId="20577"/>
          <ac:spMkLst>
            <pc:docMk/>
            <pc:sldMk cId="240174292" sldId="377"/>
            <ac:spMk id="2" creationId="{6B0D3975-8778-A538-139F-BC1796A4E880}"/>
          </ac:spMkLst>
        </pc:spChg>
        <pc:spChg chg="mod">
          <ac:chgData name="Ali, Syed Waqqas" userId="1b3a5f44-9498-4738-8c4e-8127257d744d" providerId="ADAL" clId="{2AD63BCF-471B-43C3-985C-2B87DBEA5A13}" dt="2024-03-05T03:21:23.451" v="6401" actId="20577"/>
          <ac:spMkLst>
            <pc:docMk/>
            <pc:sldMk cId="240174292" sldId="377"/>
            <ac:spMk id="3" creationId="{7C14DCB9-5D3A-6AB3-8318-3DCA2D07441B}"/>
          </ac:spMkLst>
        </pc:spChg>
      </pc:sldChg>
      <pc:sldChg chg="modSp add mod">
        <pc:chgData name="Ali, Syed Waqqas" userId="1b3a5f44-9498-4738-8c4e-8127257d744d" providerId="ADAL" clId="{2AD63BCF-471B-43C3-985C-2B87DBEA5A13}" dt="2024-03-05T03:23:13.568" v="6452" actId="20577"/>
        <pc:sldMkLst>
          <pc:docMk/>
          <pc:sldMk cId="2689472532" sldId="378"/>
        </pc:sldMkLst>
        <pc:spChg chg="mod">
          <ac:chgData name="Ali, Syed Waqqas" userId="1b3a5f44-9498-4738-8c4e-8127257d744d" providerId="ADAL" clId="{2AD63BCF-471B-43C3-985C-2B87DBEA5A13}" dt="2024-03-05T03:23:13.568" v="6452" actId="20577"/>
          <ac:spMkLst>
            <pc:docMk/>
            <pc:sldMk cId="2689472532" sldId="378"/>
            <ac:spMk id="3" creationId="{F0F3B3CD-BA96-A9B1-7103-86BD15819B9D}"/>
          </ac:spMkLst>
        </pc:spChg>
      </pc:sldChg>
      <pc:sldChg chg="modSp add mod">
        <pc:chgData name="Ali, Syed Waqqas" userId="1b3a5f44-9498-4738-8c4e-8127257d744d" providerId="ADAL" clId="{2AD63BCF-471B-43C3-985C-2B87DBEA5A13}" dt="2024-03-05T03:25:56.014" v="6573" actId="403"/>
        <pc:sldMkLst>
          <pc:docMk/>
          <pc:sldMk cId="4086867693" sldId="379"/>
        </pc:sldMkLst>
        <pc:spChg chg="mod">
          <ac:chgData name="Ali, Syed Waqqas" userId="1b3a5f44-9498-4738-8c4e-8127257d744d" providerId="ADAL" clId="{2AD63BCF-471B-43C3-985C-2B87DBEA5A13}" dt="2024-03-05T03:25:56.014" v="6573" actId="403"/>
          <ac:spMkLst>
            <pc:docMk/>
            <pc:sldMk cId="4086867693" sldId="379"/>
            <ac:spMk id="2" creationId="{9519BFC3-5BEB-6519-55C6-5566D08500B9}"/>
          </ac:spMkLst>
        </pc:spChg>
        <pc:spChg chg="mod">
          <ac:chgData name="Ali, Syed Waqqas" userId="1b3a5f44-9498-4738-8c4e-8127257d744d" providerId="ADAL" clId="{2AD63BCF-471B-43C3-985C-2B87DBEA5A13}" dt="2024-03-05T03:25:38.549" v="6570" actId="20577"/>
          <ac:spMkLst>
            <pc:docMk/>
            <pc:sldMk cId="4086867693" sldId="379"/>
            <ac:spMk id="3" creationId="{51524AE3-4B3A-3A9A-19F8-78F5AC3B129F}"/>
          </ac:spMkLst>
        </pc:spChg>
      </pc:sldChg>
      <pc:sldChg chg="modSp add mod">
        <pc:chgData name="Ali, Syed Waqqas" userId="1b3a5f44-9498-4738-8c4e-8127257d744d" providerId="ADAL" clId="{2AD63BCF-471B-43C3-985C-2B87DBEA5A13}" dt="2024-03-05T03:30:36.883" v="6875" actId="20577"/>
        <pc:sldMkLst>
          <pc:docMk/>
          <pc:sldMk cId="3208585595" sldId="380"/>
        </pc:sldMkLst>
        <pc:spChg chg="mod">
          <ac:chgData name="Ali, Syed Waqqas" userId="1b3a5f44-9498-4738-8c4e-8127257d744d" providerId="ADAL" clId="{2AD63BCF-471B-43C3-985C-2B87DBEA5A13}" dt="2024-03-05T03:28:05.479" v="6592" actId="20577"/>
          <ac:spMkLst>
            <pc:docMk/>
            <pc:sldMk cId="3208585595" sldId="380"/>
            <ac:spMk id="2" creationId="{8091C97A-C9CF-D78A-0FCC-1DC4F80DA79F}"/>
          </ac:spMkLst>
        </pc:spChg>
        <pc:spChg chg="mod">
          <ac:chgData name="Ali, Syed Waqqas" userId="1b3a5f44-9498-4738-8c4e-8127257d744d" providerId="ADAL" clId="{2AD63BCF-471B-43C3-985C-2B87DBEA5A13}" dt="2024-03-05T03:30:36.883" v="6875" actId="20577"/>
          <ac:spMkLst>
            <pc:docMk/>
            <pc:sldMk cId="3208585595" sldId="380"/>
            <ac:spMk id="3" creationId="{AE9B6515-E9FF-F556-4287-8DD68FA8709B}"/>
          </ac:spMkLst>
        </pc:spChg>
      </pc:sldChg>
      <pc:sldChg chg="modSp add mod">
        <pc:chgData name="Ali, Syed Waqqas" userId="1b3a5f44-9498-4738-8c4e-8127257d744d" providerId="ADAL" clId="{2AD63BCF-471B-43C3-985C-2B87DBEA5A13}" dt="2024-03-05T03:34:32.747" v="7426" actId="20577"/>
        <pc:sldMkLst>
          <pc:docMk/>
          <pc:sldMk cId="2895115062" sldId="381"/>
        </pc:sldMkLst>
        <pc:spChg chg="mod">
          <ac:chgData name="Ali, Syed Waqqas" userId="1b3a5f44-9498-4738-8c4e-8127257d744d" providerId="ADAL" clId="{2AD63BCF-471B-43C3-985C-2B87DBEA5A13}" dt="2024-03-05T03:34:32.747" v="7426" actId="20577"/>
          <ac:spMkLst>
            <pc:docMk/>
            <pc:sldMk cId="2895115062" sldId="381"/>
            <ac:spMk id="3" creationId="{F97C6D52-93FE-697D-887C-97EC6D8E3D8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1:22.650" v="7089" actId="2711"/>
        <pc:sldMkLst>
          <pc:docMk/>
          <pc:sldMk cId="3529762306" sldId="382"/>
        </pc:sldMkLst>
        <pc:spChg chg="mod">
          <ac:chgData name="Ali, Syed Waqqas" userId="1b3a5f44-9498-4738-8c4e-8127257d744d" providerId="ADAL" clId="{2AD63BCF-471B-43C3-985C-2B87DBEA5A13}" dt="2024-03-05T03:30:51.860" v="6905" actId="20577"/>
          <ac:spMkLst>
            <pc:docMk/>
            <pc:sldMk cId="3529762306" sldId="382"/>
            <ac:spMk id="2" creationId="{DEF20533-A88C-CB99-4FB5-A43CF6DCA115}"/>
          </ac:spMkLst>
        </pc:spChg>
        <pc:spChg chg="mod">
          <ac:chgData name="Ali, Syed Waqqas" userId="1b3a5f44-9498-4738-8c4e-8127257d744d" providerId="ADAL" clId="{2AD63BCF-471B-43C3-985C-2B87DBEA5A13}" dt="2024-03-05T03:31:22.650" v="7089" actId="2711"/>
          <ac:spMkLst>
            <pc:docMk/>
            <pc:sldMk cId="3529762306" sldId="382"/>
            <ac:spMk id="3" creationId="{11B847BB-1B6F-2C44-8426-F5B89460AC2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14.445" v="7340" actId="20577"/>
        <pc:sldMkLst>
          <pc:docMk/>
          <pc:sldMk cId="3613770476" sldId="383"/>
        </pc:sldMkLst>
        <pc:spChg chg="mod">
          <ac:chgData name="Ali, Syed Waqqas" userId="1b3a5f44-9498-4738-8c4e-8127257d744d" providerId="ADAL" clId="{2AD63BCF-471B-43C3-985C-2B87DBEA5A13}" dt="2024-03-05T03:31:34.069" v="7102" actId="20577"/>
          <ac:spMkLst>
            <pc:docMk/>
            <pc:sldMk cId="3613770476" sldId="383"/>
            <ac:spMk id="2" creationId="{6C00573E-FD37-8125-EDFF-8CF1517A65F4}"/>
          </ac:spMkLst>
        </pc:spChg>
        <pc:spChg chg="mod">
          <ac:chgData name="Ali, Syed Waqqas" userId="1b3a5f44-9498-4738-8c4e-8127257d744d" providerId="ADAL" clId="{2AD63BCF-471B-43C3-985C-2B87DBEA5A13}" dt="2024-03-05T03:32:14.445" v="7340" actId="20577"/>
          <ac:spMkLst>
            <pc:docMk/>
            <pc:sldMk cId="3613770476" sldId="383"/>
            <ac:spMk id="3" creationId="{3FCD4C3C-4411-F202-0F52-D5AC92EED06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6:45.345" v="7695" actId="20577"/>
        <pc:sldMkLst>
          <pc:docMk/>
          <pc:sldMk cId="3484458723" sldId="384"/>
        </pc:sldMkLst>
        <pc:spChg chg="mod">
          <ac:chgData name="Ali, Syed Waqqas" userId="1b3a5f44-9498-4738-8c4e-8127257d744d" providerId="ADAL" clId="{2AD63BCF-471B-43C3-985C-2B87DBEA5A13}" dt="2024-03-05T03:35:16.370" v="7437" actId="20577"/>
          <ac:spMkLst>
            <pc:docMk/>
            <pc:sldMk cId="3484458723" sldId="384"/>
            <ac:spMk id="2" creationId="{F13E3A46-FC91-3274-7B1A-A3032B56FBA3}"/>
          </ac:spMkLst>
        </pc:spChg>
        <pc:spChg chg="mod">
          <ac:chgData name="Ali, Syed Waqqas" userId="1b3a5f44-9498-4738-8c4e-8127257d744d" providerId="ADAL" clId="{2AD63BCF-471B-43C3-985C-2B87DBEA5A13}" dt="2024-03-05T03:36:45.345" v="7695" actId="20577"/>
          <ac:spMkLst>
            <pc:docMk/>
            <pc:sldMk cId="3484458723" sldId="384"/>
            <ac:spMk id="3" creationId="{AA94B9E0-1815-85DF-3BD1-0C37F5B7ECAB}"/>
          </ac:spMkLst>
        </pc:spChg>
      </pc:sldChg>
      <pc:sldChg chg="modSp add mod">
        <pc:chgData name="Ali, Syed Waqqas" userId="1b3a5f44-9498-4738-8c4e-8127257d744d" providerId="ADAL" clId="{2AD63BCF-471B-43C3-985C-2B87DBEA5A13}" dt="2024-03-05T14:16:30.727" v="9346" actId="2711"/>
        <pc:sldMkLst>
          <pc:docMk/>
          <pc:sldMk cId="4012767420" sldId="385"/>
        </pc:sldMkLst>
        <pc:spChg chg="mod">
          <ac:chgData name="Ali, Syed Waqqas" userId="1b3a5f44-9498-4738-8c4e-8127257d744d" providerId="ADAL" clId="{2AD63BCF-471B-43C3-985C-2B87DBEA5A13}" dt="2024-03-05T14:16:30.727" v="9346" actId="2711"/>
          <ac:spMkLst>
            <pc:docMk/>
            <pc:sldMk cId="4012767420" sldId="385"/>
            <ac:spMk id="3" creationId="{F75DDF9C-003A-833B-DFEE-1130872367C6}"/>
          </ac:spMkLst>
        </pc:spChg>
      </pc:sldChg>
      <pc:sldChg chg="modSp add mod">
        <pc:chgData name="Ali, Syed Waqqas" userId="1b3a5f44-9498-4738-8c4e-8127257d744d" providerId="ADAL" clId="{2AD63BCF-471B-43C3-985C-2B87DBEA5A13}" dt="2024-03-05T03:39:05.283" v="7825" actId="313"/>
        <pc:sldMkLst>
          <pc:docMk/>
          <pc:sldMk cId="1704586983" sldId="386"/>
        </pc:sldMkLst>
        <pc:spChg chg="mod">
          <ac:chgData name="Ali, Syed Waqqas" userId="1b3a5f44-9498-4738-8c4e-8127257d744d" providerId="ADAL" clId="{2AD63BCF-471B-43C3-985C-2B87DBEA5A13}" dt="2024-03-05T03:39:05.283" v="7825" actId="313"/>
          <ac:spMkLst>
            <pc:docMk/>
            <pc:sldMk cId="1704586983" sldId="386"/>
            <ac:spMk id="3" creationId="{DDFEA1F0-CEB0-0931-1DE9-CEAC4C9E8517}"/>
          </ac:spMkLst>
        </pc:spChg>
      </pc:sldChg>
      <pc:sldChg chg="add del">
        <pc:chgData name="Ali, Syed Waqqas" userId="1b3a5f44-9498-4738-8c4e-8127257d744d" providerId="ADAL" clId="{2AD63BCF-471B-43C3-985C-2B87DBEA5A13}" dt="2024-03-05T03:39:24.992" v="7828" actId="47"/>
        <pc:sldMkLst>
          <pc:docMk/>
          <pc:sldMk cId="2352464508" sldId="387"/>
        </pc:sldMkLst>
      </pc:sldChg>
      <pc:sldChg chg="modSp add mod">
        <pc:chgData name="Ali, Syed Waqqas" userId="1b3a5f44-9498-4738-8c4e-8127257d744d" providerId="ADAL" clId="{2AD63BCF-471B-43C3-985C-2B87DBEA5A13}" dt="2024-03-05T03:43:12.309" v="8146" actId="20577"/>
        <pc:sldMkLst>
          <pc:docMk/>
          <pc:sldMk cId="3279693446" sldId="388"/>
        </pc:sldMkLst>
        <pc:spChg chg="mod">
          <ac:chgData name="Ali, Syed Waqqas" userId="1b3a5f44-9498-4738-8c4e-8127257d744d" providerId="ADAL" clId="{2AD63BCF-471B-43C3-985C-2B87DBEA5A13}" dt="2024-03-05T03:43:12.309" v="8146" actId="20577"/>
          <ac:spMkLst>
            <pc:docMk/>
            <pc:sldMk cId="3279693446" sldId="388"/>
            <ac:spMk id="2" creationId="{953AAC83-FCBB-7545-770C-8A3AE7BA87CE}"/>
          </ac:spMkLst>
        </pc:spChg>
        <pc:spChg chg="mod">
          <ac:chgData name="Ali, Syed Waqqas" userId="1b3a5f44-9498-4738-8c4e-8127257d744d" providerId="ADAL" clId="{2AD63BCF-471B-43C3-985C-2B87DBEA5A13}" dt="2024-03-05T03:43:03.484" v="8119" actId="115"/>
          <ac:spMkLst>
            <pc:docMk/>
            <pc:sldMk cId="3279693446" sldId="388"/>
            <ac:spMk id="3" creationId="{B99F156C-CA2E-9B35-B27C-0723D09BA7A2}"/>
          </ac:spMkLst>
        </pc:spChg>
        <pc:spChg chg="mod">
          <ac:chgData name="Ali, Syed Waqqas" userId="1b3a5f44-9498-4738-8c4e-8127257d744d" providerId="ADAL" clId="{2AD63BCF-471B-43C3-985C-2B87DBEA5A13}" dt="2024-03-05T03:41:57.447" v="8010" actId="20577"/>
          <ac:spMkLst>
            <pc:docMk/>
            <pc:sldMk cId="3279693446" sldId="388"/>
            <ac:spMk id="4" creationId="{59A113F6-924D-7A74-EAB7-0EF7B424B214}"/>
          </ac:spMkLst>
        </pc:spChg>
        <pc:spChg chg="mod">
          <ac:chgData name="Ali, Syed Waqqas" userId="1b3a5f44-9498-4738-8c4e-8127257d744d" providerId="ADAL" clId="{2AD63BCF-471B-43C3-985C-2B87DBEA5A13}" dt="2024-03-05T03:43:06.055" v="8120" actId="115"/>
          <ac:spMkLst>
            <pc:docMk/>
            <pc:sldMk cId="3279693446" sldId="388"/>
            <ac:spMk id="5" creationId="{A6032A06-C47F-7C42-D480-41F587784AD7}"/>
          </ac:spMkLst>
        </pc:spChg>
        <pc:spChg chg="mod">
          <ac:chgData name="Ali, Syed Waqqas" userId="1b3a5f44-9498-4738-8c4e-8127257d744d" providerId="ADAL" clId="{2AD63BCF-471B-43C3-985C-2B87DBEA5A13}" dt="2024-03-05T03:42:39.018" v="8083" actId="207"/>
          <ac:spMkLst>
            <pc:docMk/>
            <pc:sldMk cId="3279693446" sldId="388"/>
            <ac:spMk id="6" creationId="{7199F191-7F5A-BB7F-3AE2-A7D5F63C2936}"/>
          </ac:spMkLst>
        </pc:spChg>
      </pc:sldChg>
      <pc:sldChg chg="modSp add mod">
        <pc:chgData name="Ali, Syed Waqqas" userId="1b3a5f44-9498-4738-8c4e-8127257d744d" providerId="ADAL" clId="{2AD63BCF-471B-43C3-985C-2B87DBEA5A13}" dt="2024-03-05T03:44:05.956" v="8313" actId="20577"/>
        <pc:sldMkLst>
          <pc:docMk/>
          <pc:sldMk cId="2662142997" sldId="389"/>
        </pc:sldMkLst>
        <pc:spChg chg="mod">
          <ac:chgData name="Ali, Syed Waqqas" userId="1b3a5f44-9498-4738-8c4e-8127257d744d" providerId="ADAL" clId="{2AD63BCF-471B-43C3-985C-2B87DBEA5A13}" dt="2024-03-05T03:43:41.040" v="8165" actId="20577"/>
          <ac:spMkLst>
            <pc:docMk/>
            <pc:sldMk cId="2662142997" sldId="389"/>
            <ac:spMk id="2" creationId="{C1AB8707-67A7-FFA3-45BB-3BA74E8C64EC}"/>
          </ac:spMkLst>
        </pc:spChg>
        <pc:spChg chg="mod">
          <ac:chgData name="Ali, Syed Waqqas" userId="1b3a5f44-9498-4738-8c4e-8127257d744d" providerId="ADAL" clId="{2AD63BCF-471B-43C3-985C-2B87DBEA5A13}" dt="2024-03-05T03:44:05.956" v="8313" actId="20577"/>
          <ac:spMkLst>
            <pc:docMk/>
            <pc:sldMk cId="2662142997" sldId="389"/>
            <ac:spMk id="3" creationId="{27CF5E39-342D-7FE9-E554-FCA9869194DF}"/>
          </ac:spMkLst>
        </pc:spChg>
      </pc:sldChg>
      <pc:sldChg chg="modSp add mod">
        <pc:chgData name="Ali, Syed Waqqas" userId="1b3a5f44-9498-4738-8c4e-8127257d744d" providerId="ADAL" clId="{2AD63BCF-471B-43C3-985C-2B87DBEA5A13}" dt="2024-03-05T03:45:03.643" v="8341" actId="20577"/>
        <pc:sldMkLst>
          <pc:docMk/>
          <pc:sldMk cId="3684846655" sldId="390"/>
        </pc:sldMkLst>
        <pc:spChg chg="mod">
          <ac:chgData name="Ali, Syed Waqqas" userId="1b3a5f44-9498-4738-8c4e-8127257d744d" providerId="ADAL" clId="{2AD63BCF-471B-43C3-985C-2B87DBEA5A13}" dt="2024-03-05T03:45:03.643" v="8341" actId="20577"/>
          <ac:spMkLst>
            <pc:docMk/>
            <pc:sldMk cId="3684846655" sldId="390"/>
            <ac:spMk id="2" creationId="{3386D82F-65DE-6ECC-0933-1CA58DC5898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04:34.844" v="15550" actId="20577"/>
        <pc:sldMkLst>
          <pc:docMk/>
          <pc:sldMk cId="3907140933" sldId="391"/>
        </pc:sldMkLst>
        <pc:spChg chg="mod">
          <ac:chgData name="Ali, Syed Waqqas" userId="1b3a5f44-9498-4738-8c4e-8127257d744d" providerId="ADAL" clId="{2AD63BCF-471B-43C3-985C-2B87DBEA5A13}" dt="2024-03-05T03:45:13.483" v="8357" actId="403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2AD63BCF-471B-43C3-985C-2B87DBEA5A13}" dt="2024-03-05T17:04:34.844" v="15550" actId="20577"/>
          <ac:spMkLst>
            <pc:docMk/>
            <pc:sldMk cId="3907140933" sldId="391"/>
            <ac:spMk id="3" creationId="{A4A17AD9-88EF-80A3-8AA4-3211E7E2FE02}"/>
          </ac:spMkLst>
        </pc:spChg>
        <pc:picChg chg="add mod modCrop">
          <ac:chgData name="Ali, Syed Waqqas" userId="1b3a5f44-9498-4738-8c4e-8127257d744d" providerId="ADAL" clId="{2AD63BCF-471B-43C3-985C-2B87DBEA5A13}" dt="2024-03-05T16:58:51.561" v="15405" actId="1035"/>
          <ac:picMkLst>
            <pc:docMk/>
            <pc:sldMk cId="3907140933" sldId="391"/>
            <ac:picMk id="9" creationId="{59D361DE-6F74-516D-8458-E402820083FC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9:42.586" v="15427" actId="20577"/>
        <pc:sldMkLst>
          <pc:docMk/>
          <pc:sldMk cId="3213739561" sldId="392"/>
        </pc:sldMkLst>
        <pc:spChg chg="mod">
          <ac:chgData name="Ali, Syed Waqqas" userId="1b3a5f44-9498-4738-8c4e-8127257d744d" providerId="ADAL" clId="{2AD63BCF-471B-43C3-985C-2B87DBEA5A13}" dt="2024-03-05T03:48:53.361" v="8637" actId="20577"/>
          <ac:spMkLst>
            <pc:docMk/>
            <pc:sldMk cId="3213739561" sldId="392"/>
            <ac:spMk id="2" creationId="{63EA361F-708A-9F1C-7385-71ED99AE8E3B}"/>
          </ac:spMkLst>
        </pc:spChg>
        <pc:spChg chg="mod">
          <ac:chgData name="Ali, Syed Waqqas" userId="1b3a5f44-9498-4738-8c4e-8127257d744d" providerId="ADAL" clId="{2AD63BCF-471B-43C3-985C-2B87DBEA5A13}" dt="2024-03-05T16:59:42.586" v="15427" actId="20577"/>
          <ac:spMkLst>
            <pc:docMk/>
            <pc:sldMk cId="3213739561" sldId="392"/>
            <ac:spMk id="3" creationId="{03B6ACC5-F5F4-83E8-AC53-50733A46E3FB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44.590" v="9109" actId="403"/>
        <pc:sldMkLst>
          <pc:docMk/>
          <pc:sldMk cId="804275777" sldId="393"/>
        </pc:sldMkLst>
        <pc:spChg chg="mod">
          <ac:chgData name="Ali, Syed Waqqas" userId="1b3a5f44-9498-4738-8c4e-8127257d744d" providerId="ADAL" clId="{2AD63BCF-471B-43C3-985C-2B87DBEA5A13}" dt="2024-03-05T03:51:44.590" v="9109" actId="403"/>
          <ac:spMkLst>
            <pc:docMk/>
            <pc:sldMk cId="804275777" sldId="393"/>
            <ac:spMk id="2" creationId="{A835C024-2E2D-E62D-806A-0F4A3D0C7DE4}"/>
          </ac:spMkLst>
        </pc:spChg>
        <pc:spChg chg="mod">
          <ac:chgData name="Ali, Syed Waqqas" userId="1b3a5f44-9498-4738-8c4e-8127257d744d" providerId="ADAL" clId="{2AD63BCF-471B-43C3-985C-2B87DBEA5A13}" dt="2024-03-05T03:51:16.945" v="9095" actId="20577"/>
          <ac:spMkLst>
            <pc:docMk/>
            <pc:sldMk cId="804275777" sldId="393"/>
            <ac:spMk id="3" creationId="{0D8ED483-B744-E61E-DFCC-0BA6C372E35E}"/>
          </ac:spMkLst>
        </pc:spChg>
      </pc:sldChg>
      <pc:sldChg chg="add">
        <pc:chgData name="Ali, Syed Waqqas" userId="1b3a5f44-9498-4738-8c4e-8127257d744d" providerId="ADAL" clId="{2AD63BCF-471B-43C3-985C-2B87DBEA5A13}" dt="2024-03-05T03:51:36.439" v="9105"/>
        <pc:sldMkLst>
          <pc:docMk/>
          <pc:sldMk cId="1605528592" sldId="394"/>
        </pc:sldMkLst>
      </pc:sldChg>
      <pc:sldChg chg="addSp modSp add mod">
        <pc:chgData name="Ali, Syed Waqqas" userId="1b3a5f44-9498-4738-8c4e-8127257d744d" providerId="ADAL" clId="{2AD63BCF-471B-43C3-985C-2B87DBEA5A13}" dt="2024-03-05T14:27:17.206" v="9795" actId="1076"/>
        <pc:sldMkLst>
          <pc:docMk/>
          <pc:sldMk cId="2214040591" sldId="395"/>
        </pc:sldMkLst>
        <pc:spChg chg="mod">
          <ac:chgData name="Ali, Syed Waqqas" userId="1b3a5f44-9498-4738-8c4e-8127257d744d" providerId="ADAL" clId="{2AD63BCF-471B-43C3-985C-2B87DBEA5A13}" dt="2024-03-05T14:22:02.904" v="9436" actId="20577"/>
          <ac:spMkLst>
            <pc:docMk/>
            <pc:sldMk cId="2214040591" sldId="395"/>
            <ac:spMk id="2" creationId="{1FE65BEC-A514-FD1D-7FBB-7428121CDC2E}"/>
          </ac:spMkLst>
        </pc:spChg>
        <pc:spChg chg="mod">
          <ac:chgData name="Ali, Syed Waqqas" userId="1b3a5f44-9498-4738-8c4e-8127257d744d" providerId="ADAL" clId="{2AD63BCF-471B-43C3-985C-2B87DBEA5A13}" dt="2024-03-05T14:27:07.763" v="9791" actId="27636"/>
          <ac:spMkLst>
            <pc:docMk/>
            <pc:sldMk cId="2214040591" sldId="395"/>
            <ac:spMk id="3" creationId="{4F6A3E1E-019F-7BC6-927E-BC38BF3F982B}"/>
          </ac:spMkLst>
        </pc:spChg>
        <pc:picChg chg="add mod">
          <ac:chgData name="Ali, Syed Waqqas" userId="1b3a5f44-9498-4738-8c4e-8127257d744d" providerId="ADAL" clId="{2AD63BCF-471B-43C3-985C-2B87DBEA5A13}" dt="2024-03-05T14:27:17.206" v="9795" actId="1076"/>
          <ac:picMkLst>
            <pc:docMk/>
            <pc:sldMk cId="2214040591" sldId="395"/>
            <ac:picMk id="10" creationId="{C19A645F-0A2E-B402-3634-60F4C2E2F5F6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4:35:36.246" v="10083" actId="20577"/>
        <pc:sldMkLst>
          <pc:docMk/>
          <pc:sldMk cId="429183387" sldId="396"/>
        </pc:sldMkLst>
        <pc:spChg chg="mod">
          <ac:chgData name="Ali, Syed Waqqas" userId="1b3a5f44-9498-4738-8c4e-8127257d744d" providerId="ADAL" clId="{2AD63BCF-471B-43C3-985C-2B87DBEA5A13}" dt="2024-03-05T14:27:31.062" v="9813" actId="20577"/>
          <ac:spMkLst>
            <pc:docMk/>
            <pc:sldMk cId="429183387" sldId="396"/>
            <ac:spMk id="2" creationId="{54C2043D-FF85-F0B6-DAB6-8C9F1B808990}"/>
          </ac:spMkLst>
        </pc:spChg>
        <pc:spChg chg="del">
          <ac:chgData name="Ali, Syed Waqqas" userId="1b3a5f44-9498-4738-8c4e-8127257d744d" providerId="ADAL" clId="{2AD63BCF-471B-43C3-985C-2B87DBEA5A13}" dt="2024-03-05T14:27:36.798" v="9814" actId="478"/>
          <ac:spMkLst>
            <pc:docMk/>
            <pc:sldMk cId="429183387" sldId="396"/>
            <ac:spMk id="3" creationId="{8A5B87B5-43ED-915E-8C8B-FB8CB20E1712}"/>
          </ac:spMkLst>
        </pc:spChg>
        <pc:spChg chg="add mod">
          <ac:chgData name="Ali, Syed Waqqas" userId="1b3a5f44-9498-4738-8c4e-8127257d744d" providerId="ADAL" clId="{2AD63BCF-471B-43C3-985C-2B87DBEA5A13}" dt="2024-03-05T14:30:10.282" v="9875" actId="207"/>
          <ac:spMkLst>
            <pc:docMk/>
            <pc:sldMk cId="429183387" sldId="396"/>
            <ac:spMk id="9" creationId="{306ECBC3-6749-3822-B0C0-F0436ABB9019}"/>
          </ac:spMkLst>
        </pc:spChg>
        <pc:spChg chg="add mod ord">
          <ac:chgData name="Ali, Syed Waqqas" userId="1b3a5f44-9498-4738-8c4e-8127257d744d" providerId="ADAL" clId="{2AD63BCF-471B-43C3-985C-2B87DBEA5A13}" dt="2024-03-05T14:30:02.390" v="9873" actId="166"/>
          <ac:spMkLst>
            <pc:docMk/>
            <pc:sldMk cId="429183387" sldId="396"/>
            <ac:spMk id="10" creationId="{8BDCA764-9AD0-B739-8F8F-3DA6791A7BC6}"/>
          </ac:spMkLst>
        </pc:spChg>
        <pc:spChg chg="add mod">
          <ac:chgData name="Ali, Syed Waqqas" userId="1b3a5f44-9498-4738-8c4e-8127257d744d" providerId="ADAL" clId="{2AD63BCF-471B-43C3-985C-2B87DBEA5A13}" dt="2024-03-05T14:29:28.794" v="9834" actId="1076"/>
          <ac:spMkLst>
            <pc:docMk/>
            <pc:sldMk cId="429183387" sldId="396"/>
            <ac:spMk id="11" creationId="{5BE8BEFD-C4C2-6BD6-D398-8420FEE40BCE}"/>
          </ac:spMkLst>
        </pc:spChg>
        <pc:spChg chg="add mod">
          <ac:chgData name="Ali, Syed Waqqas" userId="1b3a5f44-9498-4738-8c4e-8127257d744d" providerId="ADAL" clId="{2AD63BCF-471B-43C3-985C-2B87DBEA5A13}" dt="2024-03-05T14:35:24.638" v="10062" actId="1076"/>
          <ac:spMkLst>
            <pc:docMk/>
            <pc:sldMk cId="429183387" sldId="396"/>
            <ac:spMk id="14" creationId="{581BDD65-A4BF-B62A-3F14-8570F1AE1B22}"/>
          </ac:spMkLst>
        </pc:spChg>
        <pc:spChg chg="add mod">
          <ac:chgData name="Ali, Syed Waqqas" userId="1b3a5f44-9498-4738-8c4e-8127257d744d" providerId="ADAL" clId="{2AD63BCF-471B-43C3-985C-2B87DBEA5A13}" dt="2024-03-05T14:35:36.246" v="10083" actId="20577"/>
          <ac:spMkLst>
            <pc:docMk/>
            <pc:sldMk cId="429183387" sldId="396"/>
            <ac:spMk id="15" creationId="{B4EAFBD0-D17C-7E42-0A73-598B82973F0D}"/>
          </ac:spMkLst>
        </pc:spChg>
        <pc:cxnChg chg="add mod">
          <ac:chgData name="Ali, Syed Waqqas" userId="1b3a5f44-9498-4738-8c4e-8127257d744d" providerId="ADAL" clId="{2AD63BCF-471B-43C3-985C-2B87DBEA5A13}" dt="2024-03-05T14:29:58.655" v="9872" actId="1037"/>
          <ac:cxnSpMkLst>
            <pc:docMk/>
            <pc:sldMk cId="429183387" sldId="396"/>
            <ac:cxnSpMk id="13" creationId="{503E446A-C1B7-7A04-E46B-7B5FC39DF56F}"/>
          </ac:cxnSpMkLst>
        </pc:cxnChg>
      </pc:sldChg>
      <pc:sldChg chg="add del">
        <pc:chgData name="Ali, Syed Waqqas" userId="1b3a5f44-9498-4738-8c4e-8127257d744d" providerId="ADAL" clId="{2AD63BCF-471B-43C3-985C-2B87DBEA5A13}" dt="2024-03-05T14:31:45.566" v="9876" actId="47"/>
        <pc:sldMkLst>
          <pc:docMk/>
          <pc:sldMk cId="1368928678" sldId="397"/>
        </pc:sldMkLst>
      </pc:sldChg>
      <pc:sldChg chg="addSp modSp add mod">
        <pc:chgData name="Ali, Syed Waqqas" userId="1b3a5f44-9498-4738-8c4e-8127257d744d" providerId="ADAL" clId="{2AD63BCF-471B-43C3-985C-2B87DBEA5A13}" dt="2024-03-05T14:35:43.547" v="10085"/>
        <pc:sldMkLst>
          <pc:docMk/>
          <pc:sldMk cId="4082783270" sldId="397"/>
        </pc:sldMkLst>
        <pc:spChg chg="mod ord">
          <ac:chgData name="Ali, Syed Waqqas" userId="1b3a5f44-9498-4738-8c4e-8127257d744d" providerId="ADAL" clId="{2AD63BCF-471B-43C3-985C-2B87DBEA5A13}" dt="2024-03-05T14:32:00.957" v="9895" actId="166"/>
          <ac:spMkLst>
            <pc:docMk/>
            <pc:sldMk cId="4082783270" sldId="397"/>
            <ac:spMk id="10" creationId="{A41EB999-A4B1-DED8-8C9A-0540F189BAF8}"/>
          </ac:spMkLst>
        </pc:spChg>
        <pc:spChg chg="mod">
          <ac:chgData name="Ali, Syed Waqqas" userId="1b3a5f44-9498-4738-8c4e-8127257d744d" providerId="ADAL" clId="{2AD63BCF-471B-43C3-985C-2B87DBEA5A13}" dt="2024-03-05T14:31:52.081" v="9892" actId="1035"/>
          <ac:spMkLst>
            <pc:docMk/>
            <pc:sldMk cId="4082783270" sldId="397"/>
            <ac:spMk id="11" creationId="{4F602933-A0DE-F10E-BE2E-E268F588AFE6}"/>
          </ac:spMkLst>
        </pc:spChg>
        <pc:spChg chg="add mod">
          <ac:chgData name="Ali, Syed Waqqas" userId="1b3a5f44-9498-4738-8c4e-8127257d744d" providerId="ADAL" clId="{2AD63BCF-471B-43C3-985C-2B87DBEA5A13}" dt="2024-03-05T14:33:26.841" v="9975" actId="1076"/>
          <ac:spMkLst>
            <pc:docMk/>
            <pc:sldMk cId="4082783270" sldId="397"/>
            <ac:spMk id="12" creationId="{C9E841BE-1936-D199-6DB9-9A9F6948E34F}"/>
          </ac:spMkLst>
        </pc:spChg>
        <pc:spChg chg="add mod">
          <ac:chgData name="Ali, Syed Waqqas" userId="1b3a5f44-9498-4738-8c4e-8127257d744d" providerId="ADAL" clId="{2AD63BCF-471B-43C3-985C-2B87DBEA5A13}" dt="2024-03-05T14:34:19.655" v="10038" actId="207"/>
          <ac:spMkLst>
            <pc:docMk/>
            <pc:sldMk cId="4082783270" sldId="397"/>
            <ac:spMk id="14" creationId="{E0B86B7A-D500-B5C9-C478-C64E8B207E8D}"/>
          </ac:spMkLst>
        </pc:spChg>
        <pc:spChg chg="add mod">
          <ac:chgData name="Ali, Syed Waqqas" userId="1b3a5f44-9498-4738-8c4e-8127257d744d" providerId="ADAL" clId="{2AD63BCF-471B-43C3-985C-2B87DBEA5A13}" dt="2024-03-05T14:34:12.571" v="10036" actId="692"/>
          <ac:spMkLst>
            <pc:docMk/>
            <pc:sldMk cId="4082783270" sldId="397"/>
            <ac:spMk id="15" creationId="{1E7A4B88-2386-EA09-6DF0-600312C4D795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6" creationId="{E75CA406-9A49-97BC-5156-995C27B51A97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7" creationId="{15B53A96-612B-B0AE-649D-19772D5CCB4D}"/>
          </ac:spMkLst>
        </pc:spChg>
        <pc:cxnChg chg="add mod">
          <ac:chgData name="Ali, Syed Waqqas" userId="1b3a5f44-9498-4738-8c4e-8127257d744d" providerId="ADAL" clId="{2AD63BCF-471B-43C3-985C-2B87DBEA5A13}" dt="2024-03-05T14:31:58.728" v="9894" actId="1076"/>
          <ac:cxnSpMkLst>
            <pc:docMk/>
            <pc:sldMk cId="4082783270" sldId="397"/>
            <ac:cxnSpMk id="3" creationId="{C9EF6600-096F-B668-C610-B2526FD61246}"/>
          </ac:cxnSpMkLst>
        </pc:cxnChg>
      </pc:sldChg>
      <pc:sldChg chg="modSp add del mod">
        <pc:chgData name="Ali, Syed Waqqas" userId="1b3a5f44-9498-4738-8c4e-8127257d744d" providerId="ADAL" clId="{2AD63BCF-471B-43C3-985C-2B87DBEA5A13}" dt="2024-03-05T14:30:04.582" v="9874" actId="47"/>
        <pc:sldMkLst>
          <pc:docMk/>
          <pc:sldMk cId="3266410565" sldId="398"/>
        </pc:sldMkLst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0" creationId="{846C4C1B-2117-56F4-460A-BD8EF9A7F928}"/>
          </ac:spMkLst>
        </pc:spChg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1" creationId="{89112EB5-695F-3387-DCC5-06E8C8456F0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4:35:42.151" v="10084"/>
        <pc:sldMkLst>
          <pc:docMk/>
          <pc:sldMk cId="4286841310" sldId="398"/>
        </pc:sldMkLst>
        <pc:spChg chg="add mod">
          <ac:chgData name="Ali, Syed Waqqas" userId="1b3a5f44-9498-4738-8c4e-8127257d744d" providerId="ADAL" clId="{2AD63BCF-471B-43C3-985C-2B87DBEA5A13}" dt="2024-03-05T14:33:20.203" v="9973" actId="2711"/>
          <ac:spMkLst>
            <pc:docMk/>
            <pc:sldMk cId="4286841310" sldId="398"/>
            <ac:spMk id="3" creationId="{519AD96D-7E7F-51CE-06CB-C7FE14900E8F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2" creationId="{2677F652-CE2A-1E08-A22C-C0EB095264C1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4" creationId="{B497AB50-D84E-F84B-1AA8-C51CA6FAEA98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53:46.370" v="10148" actId="1076"/>
        <pc:sldMkLst>
          <pc:docMk/>
          <pc:sldMk cId="2571037741" sldId="399"/>
        </pc:sldMkLst>
        <pc:spChg chg="mod">
          <ac:chgData name="Ali, Syed Waqqas" userId="1b3a5f44-9498-4738-8c4e-8127257d744d" providerId="ADAL" clId="{2AD63BCF-471B-43C3-985C-2B87DBEA5A13}" dt="2024-03-05T14:36:53.994" v="10111" actId="20577"/>
          <ac:spMkLst>
            <pc:docMk/>
            <pc:sldMk cId="2571037741" sldId="399"/>
            <ac:spMk id="2" creationId="{FD847334-7BEF-2FBB-DE23-79FFD8CA9347}"/>
          </ac:spMkLst>
        </pc:spChg>
        <pc:spChg chg="mod">
          <ac:chgData name="Ali, Syed Waqqas" userId="1b3a5f44-9498-4738-8c4e-8127257d744d" providerId="ADAL" clId="{2AD63BCF-471B-43C3-985C-2B87DBEA5A13}" dt="2024-03-05T14:53:26.767" v="10145" actId="1076"/>
          <ac:spMkLst>
            <pc:docMk/>
            <pc:sldMk cId="2571037741" sldId="399"/>
            <ac:spMk id="3" creationId="{43869A1D-623B-7309-271E-621E11581F09}"/>
          </ac:spMkLst>
        </pc:spChg>
        <pc:picChg chg="add del mod">
          <ac:chgData name="Ali, Syed Waqqas" userId="1b3a5f44-9498-4738-8c4e-8127257d744d" providerId="ADAL" clId="{2AD63BCF-471B-43C3-985C-2B87DBEA5A13}" dt="2024-03-05T14:53:18.609" v="10142" actId="478"/>
          <ac:picMkLst>
            <pc:docMk/>
            <pc:sldMk cId="2571037741" sldId="399"/>
            <ac:picMk id="10" creationId="{88B25F37-252F-E0E7-70F3-1DFDE70CF93D}"/>
          </ac:picMkLst>
        </pc:picChg>
        <pc:picChg chg="add mod">
          <ac:chgData name="Ali, Syed Waqqas" userId="1b3a5f44-9498-4738-8c4e-8127257d744d" providerId="ADAL" clId="{2AD63BCF-471B-43C3-985C-2B87DBEA5A13}" dt="2024-03-05T14:53:46.370" v="10148" actId="1076"/>
          <ac:picMkLst>
            <pc:docMk/>
            <pc:sldMk cId="2571037741" sldId="399"/>
            <ac:picMk id="12" creationId="{8E2181BF-3650-4261-F751-D507BADA9AED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15.105" v="10669" actId="20577"/>
        <pc:sldMkLst>
          <pc:docMk/>
          <pc:sldMk cId="2274625743" sldId="400"/>
        </pc:sldMkLst>
        <pc:spChg chg="add mod">
          <ac:chgData name="Ali, Syed Waqqas" userId="1b3a5f44-9498-4738-8c4e-8127257d744d" providerId="ADAL" clId="{2AD63BCF-471B-43C3-985C-2B87DBEA5A13}" dt="2024-03-05T14:54:08.035" v="10155" actId="207"/>
          <ac:spMkLst>
            <pc:docMk/>
            <pc:sldMk cId="2274625743" sldId="400"/>
            <ac:spMk id="9" creationId="{6EC5C8F8-1C59-0F57-A722-CC5C52EA44D5}"/>
          </ac:spMkLst>
        </pc:spChg>
        <pc:spChg chg="add mod">
          <ac:chgData name="Ali, Syed Waqqas" userId="1b3a5f44-9498-4738-8c4e-8127257d744d" providerId="ADAL" clId="{2AD63BCF-471B-43C3-985C-2B87DBEA5A13}" dt="2024-03-05T15:03:15.105" v="10669" actId="20577"/>
          <ac:spMkLst>
            <pc:docMk/>
            <pc:sldMk cId="2274625743" sldId="400"/>
            <ac:spMk id="10" creationId="{543A8256-218D-1865-0361-3754970DAED9}"/>
          </ac:spMkLst>
        </pc:spChg>
      </pc:sldChg>
      <pc:sldChg chg="addSp delSp modSp add mod ord">
        <pc:chgData name="Ali, Syed Waqqas" userId="1b3a5f44-9498-4738-8c4e-8127257d744d" providerId="ADAL" clId="{2AD63BCF-471B-43C3-985C-2B87DBEA5A13}" dt="2024-03-05T16:23:19.446" v="13487" actId="20577"/>
        <pc:sldMkLst>
          <pc:docMk/>
          <pc:sldMk cId="2147457738" sldId="401"/>
        </pc:sldMkLst>
        <pc:spChg chg="mod">
          <ac:chgData name="Ali, Syed Waqqas" userId="1b3a5f44-9498-4738-8c4e-8127257d744d" providerId="ADAL" clId="{2AD63BCF-471B-43C3-985C-2B87DBEA5A13}" dt="2024-03-05T15:00:08.166" v="10305" actId="20577"/>
          <ac:spMkLst>
            <pc:docMk/>
            <pc:sldMk cId="2147457738" sldId="401"/>
            <ac:spMk id="2" creationId="{1A27273F-CC3F-BA73-3006-61AD60A53535}"/>
          </ac:spMkLst>
        </pc:spChg>
        <pc:spChg chg="add del mod">
          <ac:chgData name="Ali, Syed Waqqas" userId="1b3a5f44-9498-4738-8c4e-8127257d744d" providerId="ADAL" clId="{2AD63BCF-471B-43C3-985C-2B87DBEA5A13}" dt="2024-03-05T16:23:19.446" v="13487" actId="20577"/>
          <ac:spMkLst>
            <pc:docMk/>
            <pc:sldMk cId="2147457738" sldId="401"/>
            <ac:spMk id="3" creationId="{C6D18B3A-9C3D-0A84-4164-AD5D16A64A6F}"/>
          </ac:spMkLst>
        </pc:spChg>
        <pc:picChg chg="add mod">
          <ac:chgData name="Ali, Syed Waqqas" userId="1b3a5f44-9498-4738-8c4e-8127257d744d" providerId="ADAL" clId="{2AD63BCF-471B-43C3-985C-2B87DBEA5A13}" dt="2024-03-05T15:00:16.869" v="10331" actId="1035"/>
          <ac:picMkLst>
            <pc:docMk/>
            <pc:sldMk cId="2147457738" sldId="401"/>
            <ac:picMk id="10" creationId="{D0020BED-910A-8673-7ACD-EF62865953C3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07.244" v="10666" actId="692"/>
        <pc:sldMkLst>
          <pc:docMk/>
          <pc:sldMk cId="625631117" sldId="402"/>
        </pc:sldMkLst>
        <pc:spChg chg="add mod">
          <ac:chgData name="Ali, Syed Waqqas" userId="1b3a5f44-9498-4738-8c4e-8127257d744d" providerId="ADAL" clId="{2AD63BCF-471B-43C3-985C-2B87DBEA5A13}" dt="2024-03-05T15:01:11.022" v="10575" actId="207"/>
          <ac:spMkLst>
            <pc:docMk/>
            <pc:sldMk cId="625631117" sldId="402"/>
            <ac:spMk id="9" creationId="{34643042-A6DA-F2F7-C614-709E4F65E9A7}"/>
          </ac:spMkLst>
        </pc:spChg>
        <pc:spChg chg="add mod">
          <ac:chgData name="Ali, Syed Waqqas" userId="1b3a5f44-9498-4738-8c4e-8127257d744d" providerId="ADAL" clId="{2AD63BCF-471B-43C3-985C-2B87DBEA5A13}" dt="2024-03-05T15:01:37.532" v="10596" actId="692"/>
          <ac:spMkLst>
            <pc:docMk/>
            <pc:sldMk cId="625631117" sldId="402"/>
            <ac:spMk id="11" creationId="{4AB740A1-872F-CE24-A1C4-CFB63256C428}"/>
          </ac:spMkLst>
        </pc:spChg>
        <pc:spChg chg="add mod">
          <ac:chgData name="Ali, Syed Waqqas" userId="1b3a5f44-9498-4738-8c4e-8127257d744d" providerId="ADAL" clId="{2AD63BCF-471B-43C3-985C-2B87DBEA5A13}" dt="2024-03-05T15:02:45.772" v="10651" actId="1076"/>
          <ac:spMkLst>
            <pc:docMk/>
            <pc:sldMk cId="625631117" sldId="402"/>
            <ac:spMk id="12" creationId="{08F963DB-53BF-A2C1-8A89-050687930400}"/>
          </ac:spMkLst>
        </pc:spChg>
        <pc:spChg chg="add mod">
          <ac:chgData name="Ali, Syed Waqqas" userId="1b3a5f44-9498-4738-8c4e-8127257d744d" providerId="ADAL" clId="{2AD63BCF-471B-43C3-985C-2B87DBEA5A13}" dt="2024-03-05T15:03:07.244" v="10666" actId="692"/>
          <ac:spMkLst>
            <pc:docMk/>
            <pc:sldMk cId="625631117" sldId="402"/>
            <ac:spMk id="13" creationId="{4B254406-4B54-2E1F-5701-2CA752F74A17}"/>
          </ac:spMkLst>
        </pc:spChg>
      </pc:sldChg>
      <pc:sldChg chg="modSp add mod">
        <pc:chgData name="Ali, Syed Waqqas" userId="1b3a5f44-9498-4738-8c4e-8127257d744d" providerId="ADAL" clId="{2AD63BCF-471B-43C3-985C-2B87DBEA5A13}" dt="2024-03-05T16:23:53.504" v="13520" actId="20577"/>
        <pc:sldMkLst>
          <pc:docMk/>
          <pc:sldMk cId="4063002976" sldId="403"/>
        </pc:sldMkLst>
        <pc:spChg chg="mod">
          <ac:chgData name="Ali, Syed Waqqas" userId="1b3a5f44-9498-4738-8c4e-8127257d744d" providerId="ADAL" clId="{2AD63BCF-471B-43C3-985C-2B87DBEA5A13}" dt="2024-03-05T15:03:49.774" v="10685" actId="20577"/>
          <ac:spMkLst>
            <pc:docMk/>
            <pc:sldMk cId="4063002976" sldId="403"/>
            <ac:spMk id="2" creationId="{AC633CB5-321D-0301-3778-1988D34A74E9}"/>
          </ac:spMkLst>
        </pc:spChg>
        <pc:spChg chg="mod">
          <ac:chgData name="Ali, Syed Waqqas" userId="1b3a5f44-9498-4738-8c4e-8127257d744d" providerId="ADAL" clId="{2AD63BCF-471B-43C3-985C-2B87DBEA5A13}" dt="2024-03-05T16:23:53.504" v="13520" actId="20577"/>
          <ac:spMkLst>
            <pc:docMk/>
            <pc:sldMk cId="4063002976" sldId="403"/>
            <ac:spMk id="3" creationId="{A08DAB15-FCA7-8301-6C21-416C8CE45E50}"/>
          </ac:spMkLst>
        </pc:spChg>
      </pc:sldChg>
      <pc:sldChg chg="add del">
        <pc:chgData name="Ali, Syed Waqqas" userId="1b3a5f44-9498-4738-8c4e-8127257d744d" providerId="ADAL" clId="{2AD63BCF-471B-43C3-985C-2B87DBEA5A13}" dt="2024-03-05T16:08:32.862" v="12033" actId="2696"/>
        <pc:sldMkLst>
          <pc:docMk/>
          <pc:sldMk cId="2727021178" sldId="404"/>
        </pc:sldMkLst>
      </pc:sldChg>
      <pc:sldChg chg="modSp add mod">
        <pc:chgData name="Ali, Syed Waqqas" userId="1b3a5f44-9498-4738-8c4e-8127257d744d" providerId="ADAL" clId="{2AD63BCF-471B-43C3-985C-2B87DBEA5A13}" dt="2024-03-05T16:57:18.921" v="15373" actId="27636"/>
        <pc:sldMkLst>
          <pc:docMk/>
          <pc:sldMk cId="3904849817" sldId="404"/>
        </pc:sldMkLst>
        <pc:spChg chg="mod">
          <ac:chgData name="Ali, Syed Waqqas" userId="1b3a5f44-9498-4738-8c4e-8127257d744d" providerId="ADAL" clId="{2AD63BCF-471B-43C3-985C-2B87DBEA5A13}" dt="2024-03-05T16:57:18.921" v="15373" actId="27636"/>
          <ac:spMkLst>
            <pc:docMk/>
            <pc:sldMk cId="3904849817" sldId="404"/>
            <ac:spMk id="2" creationId="{A914631A-F108-5E5B-281B-983F02779866}"/>
          </ac:spMkLst>
        </pc:spChg>
        <pc:spChg chg="mod">
          <ac:chgData name="Ali, Syed Waqqas" userId="1b3a5f44-9498-4738-8c4e-8127257d744d" providerId="ADAL" clId="{2AD63BCF-471B-43C3-985C-2B87DBEA5A13}" dt="2024-03-05T16:09:36.917" v="12330" actId="20577"/>
          <ac:spMkLst>
            <pc:docMk/>
            <pc:sldMk cId="3904849817" sldId="404"/>
            <ac:spMk id="3" creationId="{993E4A01-ADEE-1B40-BC47-072C18D5746D}"/>
          </ac:spMkLst>
        </pc:spChg>
      </pc:sldChg>
      <pc:sldChg chg="modSp add mod">
        <pc:chgData name="Ali, Syed Waqqas" userId="1b3a5f44-9498-4738-8c4e-8127257d744d" providerId="ADAL" clId="{2AD63BCF-471B-43C3-985C-2B87DBEA5A13}" dt="2024-03-05T16:54:04.238" v="15342" actId="2711"/>
        <pc:sldMkLst>
          <pc:docMk/>
          <pc:sldMk cId="3189006059" sldId="405"/>
        </pc:sldMkLst>
        <pc:spChg chg="mod">
          <ac:chgData name="Ali, Syed Waqqas" userId="1b3a5f44-9498-4738-8c4e-8127257d744d" providerId="ADAL" clId="{2AD63BCF-471B-43C3-985C-2B87DBEA5A13}" dt="2024-03-05T15:07:39.889" v="10876" actId="20577"/>
          <ac:spMkLst>
            <pc:docMk/>
            <pc:sldMk cId="3189006059" sldId="405"/>
            <ac:spMk id="2" creationId="{3FD81B35-A86D-F12A-7FB0-D09BF581E3DC}"/>
          </ac:spMkLst>
        </pc:spChg>
        <pc:spChg chg="mod">
          <ac:chgData name="Ali, Syed Waqqas" userId="1b3a5f44-9498-4738-8c4e-8127257d744d" providerId="ADAL" clId="{2AD63BCF-471B-43C3-985C-2B87DBEA5A13}" dt="2024-03-05T16:54:04.238" v="15342" actId="2711"/>
          <ac:spMkLst>
            <pc:docMk/>
            <pc:sldMk cId="3189006059" sldId="405"/>
            <ac:spMk id="3" creationId="{31E948A8-54D4-CE0C-73A2-79F6FFC268A6}"/>
          </ac:spMkLst>
        </pc:spChg>
      </pc:sldChg>
      <pc:sldChg chg="modSp add mod">
        <pc:chgData name="Ali, Syed Waqqas" userId="1b3a5f44-9498-4738-8c4e-8127257d744d" providerId="ADAL" clId="{2AD63BCF-471B-43C3-985C-2B87DBEA5A13}" dt="2024-03-05T15:10:03.331" v="11092" actId="20577"/>
        <pc:sldMkLst>
          <pc:docMk/>
          <pc:sldMk cId="3422597533" sldId="406"/>
        </pc:sldMkLst>
        <pc:spChg chg="mod">
          <ac:chgData name="Ali, Syed Waqqas" userId="1b3a5f44-9498-4738-8c4e-8127257d744d" providerId="ADAL" clId="{2AD63BCF-471B-43C3-985C-2B87DBEA5A13}" dt="2024-03-05T15:10:03.331" v="11092" actId="20577"/>
          <ac:spMkLst>
            <pc:docMk/>
            <pc:sldMk cId="3422597533" sldId="406"/>
            <ac:spMk id="3" creationId="{1880ABAA-DFC0-FDF7-AAD4-935FC830B6D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5:01.439" v="16631" actId="20577"/>
        <pc:sldMkLst>
          <pc:docMk/>
          <pc:sldMk cId="1718557700" sldId="407"/>
        </pc:sldMkLst>
        <pc:spChg chg="mod">
          <ac:chgData name="Ali, Syed Waqqas" userId="1b3a5f44-9498-4738-8c4e-8127257d744d" providerId="ADAL" clId="{2AD63BCF-471B-43C3-985C-2B87DBEA5A13}" dt="2024-03-05T15:10:43.161" v="11124" actId="20577"/>
          <ac:spMkLst>
            <pc:docMk/>
            <pc:sldMk cId="1718557700" sldId="407"/>
            <ac:spMk id="2" creationId="{1423E555-1578-3576-26FE-35D5951A4DD4}"/>
          </ac:spMkLst>
        </pc:spChg>
        <pc:spChg chg="mod">
          <ac:chgData name="Ali, Syed Waqqas" userId="1b3a5f44-9498-4738-8c4e-8127257d744d" providerId="ADAL" clId="{2AD63BCF-471B-43C3-985C-2B87DBEA5A13}" dt="2024-03-05T15:10:32.189" v="11100" actId="20577"/>
          <ac:spMkLst>
            <pc:docMk/>
            <pc:sldMk cId="1718557700" sldId="407"/>
            <ac:spMk id="3" creationId="{EA426EC7-3365-FC3E-5BCA-14C7564D8135}"/>
          </ac:spMkLst>
        </pc:spChg>
        <pc:spChg chg="add mod">
          <ac:chgData name="Ali, Syed Waqqas" userId="1b3a5f44-9498-4738-8c4e-8127257d744d" providerId="ADAL" clId="{2AD63BCF-471B-43C3-985C-2B87DBEA5A13}" dt="2024-03-05T15:13:12.356" v="11141" actId="207"/>
          <ac:spMkLst>
            <pc:docMk/>
            <pc:sldMk cId="1718557700" sldId="407"/>
            <ac:spMk id="10" creationId="{3D6DD872-1E20-2049-01E9-33A0C2103E40}"/>
          </ac:spMkLst>
        </pc:spChg>
        <pc:spChg chg="add mod">
          <ac:chgData name="Ali, Syed Waqqas" userId="1b3a5f44-9498-4738-8c4e-8127257d744d" providerId="ADAL" clId="{2AD63BCF-471B-43C3-985C-2B87DBEA5A13}" dt="2024-03-05T15:13:28.045" v="11151" actId="20577"/>
          <ac:spMkLst>
            <pc:docMk/>
            <pc:sldMk cId="1718557700" sldId="407"/>
            <ac:spMk id="11" creationId="{4CB80D99-B9D5-D8C3-CA10-76609C98B86B}"/>
          </ac:spMkLst>
        </pc:spChg>
        <pc:spChg chg="add mod">
          <ac:chgData name="Ali, Syed Waqqas" userId="1b3a5f44-9498-4738-8c4e-8127257d744d" providerId="ADAL" clId="{2AD63BCF-471B-43C3-985C-2B87DBEA5A13}" dt="2024-03-05T17:34:54.689" v="16600" actId="1076"/>
          <ac:spMkLst>
            <pc:docMk/>
            <pc:sldMk cId="1718557700" sldId="407"/>
            <ac:spMk id="12" creationId="{E95C6AE2-7A2D-62F3-D0F6-E6DC69D494ED}"/>
          </ac:spMkLst>
        </pc:spChg>
        <pc:spChg chg="add mod">
          <ac:chgData name="Ali, Syed Waqqas" userId="1b3a5f44-9498-4738-8c4e-8127257d744d" providerId="ADAL" clId="{2AD63BCF-471B-43C3-985C-2B87DBEA5A13}" dt="2024-03-05T17:34:58.875" v="16627" actId="1036"/>
          <ac:spMkLst>
            <pc:docMk/>
            <pc:sldMk cId="1718557700" sldId="407"/>
            <ac:spMk id="13" creationId="{EE896320-D2DE-1630-1C7B-3A098509CEE7}"/>
          </ac:spMkLst>
        </pc:spChg>
        <pc:spChg chg="add del mod">
          <ac:chgData name="Ali, Syed Waqqas" userId="1b3a5f44-9498-4738-8c4e-8127257d744d" providerId="ADAL" clId="{2AD63BCF-471B-43C3-985C-2B87DBEA5A13}" dt="2024-03-05T15:16:54.047" v="11212" actId="478"/>
          <ac:spMkLst>
            <pc:docMk/>
            <pc:sldMk cId="1718557700" sldId="407"/>
            <ac:spMk id="14" creationId="{56D74156-BBCC-EA55-66D5-BAB71F1B3E7F}"/>
          </ac:spMkLst>
        </pc:spChg>
        <pc:graphicFrameChg chg="add mod modGraphic">
          <ac:chgData name="Ali, Syed Waqqas" userId="1b3a5f44-9498-4738-8c4e-8127257d744d" providerId="ADAL" clId="{2AD63BCF-471B-43C3-985C-2B87DBEA5A13}" dt="2024-03-05T17:35:01.439" v="16631" actId="20577"/>
          <ac:graphicFrameMkLst>
            <pc:docMk/>
            <pc:sldMk cId="1718557700" sldId="407"/>
            <ac:graphicFrameMk id="9" creationId="{332F8C4B-B153-2DB6-ED75-C8675559AD48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7:35:13.600" v="16671" actId="1035"/>
        <pc:sldMkLst>
          <pc:docMk/>
          <pc:sldMk cId="3636746982" sldId="408"/>
        </pc:sldMkLst>
        <pc:spChg chg="mod">
          <ac:chgData name="Ali, Syed Waqqas" userId="1b3a5f44-9498-4738-8c4e-8127257d744d" providerId="ADAL" clId="{2AD63BCF-471B-43C3-985C-2B87DBEA5A13}" dt="2024-03-05T15:17:16.700" v="11286" actId="1036"/>
          <ac:spMkLst>
            <pc:docMk/>
            <pc:sldMk cId="3636746982" sldId="408"/>
            <ac:spMk id="10" creationId="{61AC0E5E-E702-04CD-F514-B5855B2A291A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2" creationId="{6A35CC86-C35E-BF98-7A13-292671AF867C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3" creationId="{3DD95CE7-6C43-3D5F-24FD-5893AC540694}"/>
          </ac:spMkLst>
        </pc:spChg>
        <pc:graphicFrameChg chg="modGraphic">
          <ac:chgData name="Ali, Syed Waqqas" userId="1b3a5f44-9498-4738-8c4e-8127257d744d" providerId="ADAL" clId="{2AD63BCF-471B-43C3-985C-2B87DBEA5A13}" dt="2024-03-05T17:35:08.419" v="16641" actId="20577"/>
          <ac:graphicFrameMkLst>
            <pc:docMk/>
            <pc:sldMk cId="3636746982" sldId="408"/>
            <ac:graphicFrameMk id="9" creationId="{C69C4367-B226-B8C0-8FF2-67060C40E763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8:00.804" v="16838" actId="20577"/>
        <pc:sldMkLst>
          <pc:docMk/>
          <pc:sldMk cId="1373071003" sldId="409"/>
        </pc:sldMkLst>
        <pc:spChg chg="mod">
          <ac:chgData name="Ali, Syed Waqqas" userId="1b3a5f44-9498-4738-8c4e-8127257d744d" providerId="ADAL" clId="{2AD63BCF-471B-43C3-985C-2B87DBEA5A13}" dt="2024-03-05T16:56:39.956" v="15356" actId="20577"/>
          <ac:spMkLst>
            <pc:docMk/>
            <pc:sldMk cId="1373071003" sldId="409"/>
            <ac:spMk id="3" creationId="{2748C438-1059-A428-9C7B-09B1A42F9FF9}"/>
          </ac:spMkLst>
        </pc:spChg>
        <pc:spChg chg="mod">
          <ac:chgData name="Ali, Syed Waqqas" userId="1b3a5f44-9498-4738-8c4e-8127257d744d" providerId="ADAL" clId="{2AD63BCF-471B-43C3-985C-2B87DBEA5A13}" dt="2024-03-05T15:18:20.382" v="11430" actId="207"/>
          <ac:spMkLst>
            <pc:docMk/>
            <pc:sldMk cId="1373071003" sldId="409"/>
            <ac:spMk id="10" creationId="{052B9416-FF37-F5B1-4860-DED39A72BCA3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2" creationId="{B47C0A34-47ED-E39F-7316-48ADC6FB2125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3" creationId="{42762356-D576-8F8E-6E30-BBB5CC31D16B}"/>
          </ac:spMkLst>
        </pc:spChg>
        <pc:spChg chg="add mod">
          <ac:chgData name="Ali, Syed Waqqas" userId="1b3a5f44-9498-4738-8c4e-8127257d744d" providerId="ADAL" clId="{2AD63BCF-471B-43C3-985C-2B87DBEA5A13}" dt="2024-03-05T16:56:36.784" v="15351" actId="14100"/>
          <ac:spMkLst>
            <pc:docMk/>
            <pc:sldMk cId="1373071003" sldId="409"/>
            <ac:spMk id="14" creationId="{7EBE9543-394D-77E3-9450-8908C484084F}"/>
          </ac:spMkLst>
        </pc:spChg>
        <pc:graphicFrameChg chg="modGraphic">
          <ac:chgData name="Ali, Syed Waqqas" userId="1b3a5f44-9498-4738-8c4e-8127257d744d" providerId="ADAL" clId="{2AD63BCF-471B-43C3-985C-2B87DBEA5A13}" dt="2024-03-05T17:38:00.804" v="16838" actId="20577"/>
          <ac:graphicFrameMkLst>
            <pc:docMk/>
            <pc:sldMk cId="1373071003" sldId="409"/>
            <ac:graphicFrameMk id="9" creationId="{8D42F5BF-B4AE-FFFB-C7C8-7F1053A56882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21:09.424" v="13410" actId="20577"/>
        <pc:sldMkLst>
          <pc:docMk/>
          <pc:sldMk cId="3946913677" sldId="410"/>
        </pc:sldMkLst>
        <pc:spChg chg="mod">
          <ac:chgData name="Ali, Syed Waqqas" userId="1b3a5f44-9498-4738-8c4e-8127257d744d" providerId="ADAL" clId="{2AD63BCF-471B-43C3-985C-2B87DBEA5A13}" dt="2024-03-05T15:19:17.668" v="11471" actId="20577"/>
          <ac:spMkLst>
            <pc:docMk/>
            <pc:sldMk cId="3946913677" sldId="410"/>
            <ac:spMk id="2" creationId="{F21CF6C2-7D9B-A027-A54A-6DDA7019D030}"/>
          </ac:spMkLst>
        </pc:spChg>
        <pc:spChg chg="mod">
          <ac:chgData name="Ali, Syed Waqqas" userId="1b3a5f44-9498-4738-8c4e-8127257d744d" providerId="ADAL" clId="{2AD63BCF-471B-43C3-985C-2B87DBEA5A13}" dt="2024-03-05T16:21:09.424" v="13410" actId="20577"/>
          <ac:spMkLst>
            <pc:docMk/>
            <pc:sldMk cId="3946913677" sldId="410"/>
            <ac:spMk id="3" creationId="{125659B5-D751-8D17-1C15-616655242B97}"/>
          </ac:spMkLst>
        </pc:spChg>
      </pc:sldChg>
      <pc:sldChg chg="modSp add mod">
        <pc:chgData name="Ali, Syed Waqqas" userId="1b3a5f44-9498-4738-8c4e-8127257d744d" providerId="ADAL" clId="{2AD63BCF-471B-43C3-985C-2B87DBEA5A13}" dt="2024-03-05T16:57:36.518" v="15383" actId="20577"/>
        <pc:sldMkLst>
          <pc:docMk/>
          <pc:sldMk cId="2351868661" sldId="411"/>
        </pc:sldMkLst>
        <pc:spChg chg="mod">
          <ac:chgData name="Ali, Syed Waqqas" userId="1b3a5f44-9498-4738-8c4e-8127257d744d" providerId="ADAL" clId="{2AD63BCF-471B-43C3-985C-2B87DBEA5A13}" dt="2024-03-05T16:57:36.518" v="15383" actId="20577"/>
          <ac:spMkLst>
            <pc:docMk/>
            <pc:sldMk cId="2351868661" sldId="411"/>
            <ac:spMk id="3" creationId="{21FDCE19-F593-CF3D-4F2F-5E5D5FEF7A71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8:11.940" v="16848" actId="20577"/>
        <pc:sldMkLst>
          <pc:docMk/>
          <pc:sldMk cId="2938791519" sldId="412"/>
        </pc:sldMkLst>
        <pc:spChg chg="mod">
          <ac:chgData name="Ali, Syed Waqqas" userId="1b3a5f44-9498-4738-8c4e-8127257d744d" providerId="ADAL" clId="{2AD63BCF-471B-43C3-985C-2B87DBEA5A13}" dt="2024-03-05T17:35:45.457" v="16737" actId="313"/>
          <ac:spMkLst>
            <pc:docMk/>
            <pc:sldMk cId="2938791519" sldId="412"/>
            <ac:spMk id="3" creationId="{DA37AC1A-8160-A496-30CB-804BB08E68F0}"/>
          </ac:spMkLst>
        </pc:spChg>
        <pc:spChg chg="del">
          <ac:chgData name="Ali, Syed Waqqas" userId="1b3a5f44-9498-4738-8c4e-8127257d744d" providerId="ADAL" clId="{2AD63BCF-471B-43C3-985C-2B87DBEA5A13}" dt="2024-03-05T15:21:52.900" v="11841" actId="478"/>
          <ac:spMkLst>
            <pc:docMk/>
            <pc:sldMk cId="2938791519" sldId="412"/>
            <ac:spMk id="10" creationId="{260C3A2C-11F0-4C0A-9386-4F51AF18DDD3}"/>
          </ac:spMkLst>
        </pc:spChg>
        <pc:spChg chg="del">
          <ac:chgData name="Ali, Syed Waqqas" userId="1b3a5f44-9498-4738-8c4e-8127257d744d" providerId="ADAL" clId="{2AD63BCF-471B-43C3-985C-2B87DBEA5A13}" dt="2024-03-05T15:21:15.621" v="11808" actId="478"/>
          <ac:spMkLst>
            <pc:docMk/>
            <pc:sldMk cId="2938791519" sldId="412"/>
            <ac:spMk id="12" creationId="{9B7DC2B1-168C-C70D-BE4C-9FD430C241D0}"/>
          </ac:spMkLst>
        </pc:spChg>
        <pc:spChg chg="mod">
          <ac:chgData name="Ali, Syed Waqqas" userId="1b3a5f44-9498-4738-8c4e-8127257d744d" providerId="ADAL" clId="{2AD63BCF-471B-43C3-985C-2B87DBEA5A13}" dt="2024-03-05T15:21:18.638" v="11834" actId="1036"/>
          <ac:spMkLst>
            <pc:docMk/>
            <pc:sldMk cId="2938791519" sldId="412"/>
            <ac:spMk id="13" creationId="{577B384E-9B45-6CAD-66FF-EEC416B2DBDC}"/>
          </ac:spMkLst>
        </pc:spChg>
        <pc:spChg chg="del">
          <ac:chgData name="Ali, Syed Waqqas" userId="1b3a5f44-9498-4738-8c4e-8127257d744d" providerId="ADAL" clId="{2AD63BCF-471B-43C3-985C-2B87DBEA5A13}" dt="2024-03-05T15:21:53.939" v="11842" actId="478"/>
          <ac:spMkLst>
            <pc:docMk/>
            <pc:sldMk cId="2938791519" sldId="412"/>
            <ac:spMk id="14" creationId="{55E0238C-C68A-1F29-0938-BF62174EF024}"/>
          </ac:spMkLst>
        </pc:spChg>
        <pc:spChg chg="add mod">
          <ac:chgData name="Ali, Syed Waqqas" userId="1b3a5f44-9498-4738-8c4e-8127257d744d" providerId="ADAL" clId="{2AD63BCF-471B-43C3-985C-2B87DBEA5A13}" dt="2024-03-05T16:20:38.842" v="13404" actId="1035"/>
          <ac:spMkLst>
            <pc:docMk/>
            <pc:sldMk cId="2938791519" sldId="412"/>
            <ac:spMk id="15" creationId="{FF41DAA1-0C77-56A5-41C3-3D320BA4DDF2}"/>
          </ac:spMkLst>
        </pc:spChg>
        <pc:graphicFrameChg chg="modGraphic">
          <ac:chgData name="Ali, Syed Waqqas" userId="1b3a5f44-9498-4738-8c4e-8127257d744d" providerId="ADAL" clId="{2AD63BCF-471B-43C3-985C-2B87DBEA5A13}" dt="2024-03-05T17:38:11.940" v="16848" actId="20577"/>
          <ac:graphicFrameMkLst>
            <pc:docMk/>
            <pc:sldMk cId="2938791519" sldId="412"/>
            <ac:graphicFrameMk id="9" creationId="{E99E6893-7E04-52D8-7E2A-C3BB467A162A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17:38:19.812" v="16856" actId="6549"/>
        <pc:sldMkLst>
          <pc:docMk/>
          <pc:sldMk cId="1098529260" sldId="413"/>
        </pc:sldMkLst>
        <pc:spChg chg="mod">
          <ac:chgData name="Ali, Syed Waqqas" userId="1b3a5f44-9498-4738-8c4e-8127257d744d" providerId="ADAL" clId="{2AD63BCF-471B-43C3-985C-2B87DBEA5A13}" dt="2024-03-05T16:20:44.364" v="13407" actId="20577"/>
          <ac:spMkLst>
            <pc:docMk/>
            <pc:sldMk cId="1098529260" sldId="413"/>
            <ac:spMk id="3" creationId="{B8E5C52A-19E6-A11F-3492-CAF720071BCB}"/>
          </ac:spMkLst>
        </pc:spChg>
        <pc:spChg chg="del">
          <ac:chgData name="Ali, Syed Waqqas" userId="1b3a5f44-9498-4738-8c4e-8127257d744d" providerId="ADAL" clId="{2AD63BCF-471B-43C3-985C-2B87DBEA5A13}" dt="2024-03-05T15:29:13.810" v="11926" actId="478"/>
          <ac:spMkLst>
            <pc:docMk/>
            <pc:sldMk cId="1098529260" sldId="413"/>
            <ac:spMk id="10" creationId="{84213ADB-D3C6-C14C-F64B-37A8D893FDC8}"/>
          </ac:spMkLst>
        </pc:spChg>
        <pc:spChg chg="mod">
          <ac:chgData name="Ali, Syed Waqqas" userId="1b3a5f44-9498-4738-8c4e-8127257d744d" providerId="ADAL" clId="{2AD63BCF-471B-43C3-985C-2B87DBEA5A13}" dt="2024-03-05T15:29:39.336" v="11988" actId="14100"/>
          <ac:spMkLst>
            <pc:docMk/>
            <pc:sldMk cId="1098529260" sldId="413"/>
            <ac:spMk id="11" creationId="{453FFBC8-2051-5E7D-F9F9-320039561F53}"/>
          </ac:spMkLst>
        </pc:spChg>
        <pc:spChg chg="mod">
          <ac:chgData name="Ali, Syed Waqqas" userId="1b3a5f44-9498-4738-8c4e-8127257d744d" providerId="ADAL" clId="{2AD63BCF-471B-43C3-985C-2B87DBEA5A13}" dt="2024-03-05T15:29:29.813" v="11977" actId="1035"/>
          <ac:spMkLst>
            <pc:docMk/>
            <pc:sldMk cId="1098529260" sldId="413"/>
            <ac:spMk id="12" creationId="{264CE830-D95F-C02D-C629-CBC2B47CE1B7}"/>
          </ac:spMkLst>
        </pc:spChg>
        <pc:spChg chg="del mod">
          <ac:chgData name="Ali, Syed Waqqas" userId="1b3a5f44-9498-4738-8c4e-8127257d744d" providerId="ADAL" clId="{2AD63BCF-471B-43C3-985C-2B87DBEA5A13}" dt="2024-03-05T15:29:31.838" v="11979" actId="478"/>
          <ac:spMkLst>
            <pc:docMk/>
            <pc:sldMk cId="1098529260" sldId="413"/>
            <ac:spMk id="13" creationId="{2F859F36-0026-B2E8-CDE6-86330F5ACA4A}"/>
          </ac:spMkLst>
        </pc:spChg>
        <pc:spChg chg="del">
          <ac:chgData name="Ali, Syed Waqqas" userId="1b3a5f44-9498-4738-8c4e-8127257d744d" providerId="ADAL" clId="{2AD63BCF-471B-43C3-985C-2B87DBEA5A13}" dt="2024-03-05T15:29:14.658" v="11927" actId="478"/>
          <ac:spMkLst>
            <pc:docMk/>
            <pc:sldMk cId="1098529260" sldId="413"/>
            <ac:spMk id="14" creationId="{0F43968D-10EE-20E3-C026-1CD3EAC63A28}"/>
          </ac:spMkLst>
        </pc:spChg>
        <pc:spChg chg="add mod">
          <ac:chgData name="Ali, Syed Waqqas" userId="1b3a5f44-9498-4738-8c4e-8127257d744d" providerId="ADAL" clId="{2AD63BCF-471B-43C3-985C-2B87DBEA5A13}" dt="2024-03-05T15:29:53.023" v="12032" actId="1036"/>
          <ac:spMkLst>
            <pc:docMk/>
            <pc:sldMk cId="1098529260" sldId="413"/>
            <ac:spMk id="15" creationId="{4403DCC8-4258-3082-21A0-6E7561B5844C}"/>
          </ac:spMkLst>
        </pc:spChg>
        <pc:graphicFrameChg chg="modGraphic">
          <ac:chgData name="Ali, Syed Waqqas" userId="1b3a5f44-9498-4738-8c4e-8127257d744d" providerId="ADAL" clId="{2AD63BCF-471B-43C3-985C-2B87DBEA5A13}" dt="2024-03-05T17:38:19.812" v="16856" actId="6549"/>
          <ac:graphicFrameMkLst>
            <pc:docMk/>
            <pc:sldMk cId="1098529260" sldId="413"/>
            <ac:graphicFrameMk id="9" creationId="{A7EBD9A4-0AEB-567A-0E03-3D1DB656DD9F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49:28.593" v="15128" actId="20577"/>
        <pc:sldMkLst>
          <pc:docMk/>
          <pc:sldMk cId="2347347506" sldId="414"/>
        </pc:sldMkLst>
        <pc:spChg chg="mod">
          <ac:chgData name="Ali, Syed Waqqas" userId="1b3a5f44-9498-4738-8c4e-8127257d744d" providerId="ADAL" clId="{2AD63BCF-471B-43C3-985C-2B87DBEA5A13}" dt="2024-03-05T16:10:08.577" v="12346" actId="20577"/>
          <ac:spMkLst>
            <pc:docMk/>
            <pc:sldMk cId="2347347506" sldId="414"/>
            <ac:spMk id="2" creationId="{9739C9CD-7166-BC1D-0D92-A26F6C442448}"/>
          </ac:spMkLst>
        </pc:spChg>
        <pc:spChg chg="mod">
          <ac:chgData name="Ali, Syed Waqqas" userId="1b3a5f44-9498-4738-8c4e-8127257d744d" providerId="ADAL" clId="{2AD63BCF-471B-43C3-985C-2B87DBEA5A13}" dt="2024-03-05T16:49:28.593" v="15128" actId="20577"/>
          <ac:spMkLst>
            <pc:docMk/>
            <pc:sldMk cId="2347347506" sldId="414"/>
            <ac:spMk id="3" creationId="{E3BE1899-79D8-5797-2808-51039261A83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4:29.850" v="16543" actId="1036"/>
        <pc:sldMkLst>
          <pc:docMk/>
          <pc:sldMk cId="1527852200" sldId="415"/>
        </pc:sldMkLst>
        <pc:spChg chg="mod">
          <ac:chgData name="Ali, Syed Waqqas" userId="1b3a5f44-9498-4738-8c4e-8127257d744d" providerId="ADAL" clId="{2AD63BCF-471B-43C3-985C-2B87DBEA5A13}" dt="2024-03-05T16:50:25.974" v="15136" actId="2711"/>
          <ac:spMkLst>
            <pc:docMk/>
            <pc:sldMk cId="1527852200" sldId="415"/>
            <ac:spMk id="3" creationId="{45D6A69D-764D-790F-AF06-B16D034FEFFD}"/>
          </ac:spMkLst>
        </pc:spChg>
        <pc:spChg chg="add mod ord">
          <ac:chgData name="Ali, Syed Waqqas" userId="1b3a5f44-9498-4738-8c4e-8127257d744d" providerId="ADAL" clId="{2AD63BCF-471B-43C3-985C-2B87DBEA5A13}" dt="2024-03-05T16:12:32.002" v="12726" actId="166"/>
          <ac:spMkLst>
            <pc:docMk/>
            <pc:sldMk cId="1527852200" sldId="415"/>
            <ac:spMk id="10" creationId="{581B9265-E8E4-F134-99B7-3B134F5B945F}"/>
          </ac:spMkLst>
        </pc:spChg>
        <pc:spChg chg="add mod or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1" creationId="{85123B74-6CF3-5A3E-E6BE-A6A7E810C478}"/>
          </ac:spMkLst>
        </pc:spChg>
        <pc:spChg chg="add mod">
          <ac:chgData name="Ali, Syed Waqqas" userId="1b3a5f44-9498-4738-8c4e-8127257d744d" providerId="ADAL" clId="{2AD63BCF-471B-43C3-985C-2B87DBEA5A13}" dt="2024-03-05T16:11:52.471" v="12593" actId="1076"/>
          <ac:spMkLst>
            <pc:docMk/>
            <pc:sldMk cId="1527852200" sldId="415"/>
            <ac:spMk id="14" creationId="{2DE0A53D-88A5-0519-FC59-E0EE6D46EE99}"/>
          </ac:spMkLst>
        </pc:spChg>
        <pc:spChg chg="add mo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5" creationId="{77C64DAE-6F0D-0012-E912-B5A7AC59772E}"/>
          </ac:spMkLst>
        </pc:spChg>
        <pc:graphicFrameChg chg="add mod modGraphic">
          <ac:chgData name="Ali, Syed Waqqas" userId="1b3a5f44-9498-4738-8c4e-8127257d744d" providerId="ADAL" clId="{2AD63BCF-471B-43C3-985C-2B87DBEA5A13}" dt="2024-03-05T16:12:04.982" v="12635" actId="20577"/>
          <ac:graphicFrameMkLst>
            <pc:docMk/>
            <pc:sldMk cId="1527852200" sldId="415"/>
            <ac:graphicFrameMk id="9" creationId="{D0651607-A83E-9EB5-FFAE-E61C95EB0FF7}"/>
          </ac:graphicFrameMkLst>
        </pc:graphicFrameChg>
        <pc:picChg chg="add mod ord">
          <ac:chgData name="Ali, Syed Waqqas" userId="1b3a5f44-9498-4738-8c4e-8127257d744d" providerId="ADAL" clId="{2AD63BCF-471B-43C3-985C-2B87DBEA5A13}" dt="2024-03-05T16:11:41.655" v="12591" actId="167"/>
          <ac:picMkLst>
            <pc:docMk/>
            <pc:sldMk cId="1527852200" sldId="415"/>
            <ac:picMk id="13" creationId="{580AD45E-B248-66A1-AC3B-77F99BD51C61}"/>
          </ac:picMkLst>
        </pc:picChg>
      </pc:sldChg>
      <pc:sldChg chg="delSp modSp add mod">
        <pc:chgData name="Ali, Syed Waqqas" userId="1b3a5f44-9498-4738-8c4e-8127257d744d" providerId="ADAL" clId="{2AD63BCF-471B-43C3-985C-2B87DBEA5A13}" dt="2024-03-05T17:34:37.599" v="16575" actId="1036"/>
        <pc:sldMkLst>
          <pc:docMk/>
          <pc:sldMk cId="3181802365" sldId="416"/>
        </pc:sldMkLst>
        <pc:spChg chg="mod">
          <ac:chgData name="Ali, Syed Waqqas" userId="1b3a5f44-9498-4738-8c4e-8127257d744d" providerId="ADAL" clId="{2AD63BCF-471B-43C3-985C-2B87DBEA5A13}" dt="2024-03-05T16:50:30.117" v="15142" actId="403"/>
          <ac:spMkLst>
            <pc:docMk/>
            <pc:sldMk cId="3181802365" sldId="416"/>
            <ac:spMk id="3" creationId="{D6F35DE8-2FEA-4844-D215-338C06E527DC}"/>
          </ac:spMkLst>
        </pc:spChg>
        <pc:spChg chg="mod">
          <ac:chgData name="Ali, Syed Waqqas" userId="1b3a5f44-9498-4738-8c4e-8127257d744d" providerId="ADAL" clId="{2AD63BCF-471B-43C3-985C-2B87DBEA5A13}" dt="2024-03-05T17:34:37.599" v="16575" actId="1036"/>
          <ac:spMkLst>
            <pc:docMk/>
            <pc:sldMk cId="3181802365" sldId="416"/>
            <ac:spMk id="11" creationId="{7E12C2CE-C9CB-11D3-D12A-8585209ADAD3}"/>
          </ac:spMkLst>
        </pc:spChg>
        <pc:spChg chg="mod">
          <ac:chgData name="Ali, Syed Waqqas" userId="1b3a5f44-9498-4738-8c4e-8127257d744d" providerId="ADAL" clId="{2AD63BCF-471B-43C3-985C-2B87DBEA5A13}" dt="2024-03-05T16:12:42.906" v="12747" actId="1035"/>
          <ac:spMkLst>
            <pc:docMk/>
            <pc:sldMk cId="3181802365" sldId="416"/>
            <ac:spMk id="14" creationId="{F4084772-5920-6FA2-E8D6-CB05C09E009C}"/>
          </ac:spMkLst>
        </pc:spChg>
        <pc:spChg chg="del">
          <ac:chgData name="Ali, Syed Waqqas" userId="1b3a5f44-9498-4738-8c4e-8127257d744d" providerId="ADAL" clId="{2AD63BCF-471B-43C3-985C-2B87DBEA5A13}" dt="2024-03-05T16:13:12.621" v="12779" actId="478"/>
          <ac:spMkLst>
            <pc:docMk/>
            <pc:sldMk cId="3181802365" sldId="416"/>
            <ac:spMk id="15" creationId="{25324DAF-E168-3F2B-7176-43D20808E1B0}"/>
          </ac:spMkLst>
        </pc:spChg>
        <pc:graphicFrameChg chg="modGraphic">
          <ac:chgData name="Ali, Syed Waqqas" userId="1b3a5f44-9498-4738-8c4e-8127257d744d" providerId="ADAL" clId="{2AD63BCF-471B-43C3-985C-2B87DBEA5A13}" dt="2024-03-05T16:13:09.025" v="12778" actId="20577"/>
          <ac:graphicFrameMkLst>
            <pc:docMk/>
            <pc:sldMk cId="3181802365" sldId="416"/>
            <ac:graphicFrameMk id="9" creationId="{C9DFD661-3C9E-58B5-1D1F-BA22520BC261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4:47.492" v="16599" actId="1036"/>
        <pc:sldMkLst>
          <pc:docMk/>
          <pc:sldMk cId="372292542" sldId="417"/>
        </pc:sldMkLst>
        <pc:spChg chg="mod">
          <ac:chgData name="Ali, Syed Waqqas" userId="1b3a5f44-9498-4738-8c4e-8127257d744d" providerId="ADAL" clId="{2AD63BCF-471B-43C3-985C-2B87DBEA5A13}" dt="2024-03-05T16:50:35.529" v="15148" actId="403"/>
          <ac:spMkLst>
            <pc:docMk/>
            <pc:sldMk cId="372292542" sldId="417"/>
            <ac:spMk id="3" creationId="{B0C81F0A-3BB6-2F07-F939-E62D4DF85289}"/>
          </ac:spMkLst>
        </pc:spChg>
        <pc:spChg chg="mod">
          <ac:chgData name="Ali, Syed Waqqas" userId="1b3a5f44-9498-4738-8c4e-8127257d744d" providerId="ADAL" clId="{2AD63BCF-471B-43C3-985C-2B87DBEA5A13}" dt="2024-03-05T17:34:47.492" v="16599" actId="1036"/>
          <ac:spMkLst>
            <pc:docMk/>
            <pc:sldMk cId="372292542" sldId="417"/>
            <ac:spMk id="11" creationId="{21A83F44-21D6-0A05-A3D2-FFFF77727AFB}"/>
          </ac:spMkLst>
        </pc:spChg>
        <pc:spChg chg="mod">
          <ac:chgData name="Ali, Syed Waqqas" userId="1b3a5f44-9498-4738-8c4e-8127257d744d" providerId="ADAL" clId="{2AD63BCF-471B-43C3-985C-2B87DBEA5A13}" dt="2024-03-05T16:13:23.102" v="12809" actId="1035"/>
          <ac:spMkLst>
            <pc:docMk/>
            <pc:sldMk cId="372292542" sldId="417"/>
            <ac:spMk id="14" creationId="{0A97740D-3262-BBC6-5A0F-4B5BC053B182}"/>
          </ac:spMkLst>
        </pc:spChg>
        <pc:graphicFrameChg chg="modGraphic">
          <ac:chgData name="Ali, Syed Waqqas" userId="1b3a5f44-9498-4738-8c4e-8127257d744d" providerId="ADAL" clId="{2AD63BCF-471B-43C3-985C-2B87DBEA5A13}" dt="2024-03-05T16:13:16.557" v="12785" actId="20577"/>
          <ac:graphicFrameMkLst>
            <pc:docMk/>
            <pc:sldMk cId="372292542" sldId="417"/>
            <ac:graphicFrameMk id="9" creationId="{407BC1B4-CFC0-5B91-82B9-A70B2553BFEA}"/>
          </ac:graphicFrameMkLst>
        </pc:graphicFrameChg>
        <pc:picChg chg="mod">
          <ac:chgData name="Ali, Syed Waqqas" userId="1b3a5f44-9498-4738-8c4e-8127257d744d" providerId="ADAL" clId="{2AD63BCF-471B-43C3-985C-2B87DBEA5A13}" dt="2024-03-05T16:13:33.734" v="12812" actId="1076"/>
          <ac:picMkLst>
            <pc:docMk/>
            <pc:sldMk cId="372292542" sldId="417"/>
            <ac:picMk id="13" creationId="{2AA0986F-BBE8-709F-0DDB-EC5452238976}"/>
          </ac:picMkLst>
        </pc:picChg>
        <pc:picChg chg="add mod">
          <ac:chgData name="Ali, Syed Waqqas" userId="1b3a5f44-9498-4738-8c4e-8127257d744d" providerId="ADAL" clId="{2AD63BCF-471B-43C3-985C-2B87DBEA5A13}" dt="2024-03-05T16:50:40.718" v="15149" actId="1076"/>
          <ac:picMkLst>
            <pc:docMk/>
            <pc:sldMk cId="372292542" sldId="417"/>
            <ac:picMk id="15" creationId="{B252980C-9FF0-D8E2-49A9-8A28B3E5593D}"/>
          </ac:picMkLst>
        </pc:picChg>
        <pc:picChg chg="add mod">
          <ac:chgData name="Ali, Syed Waqqas" userId="1b3a5f44-9498-4738-8c4e-8127257d744d" providerId="ADAL" clId="{2AD63BCF-471B-43C3-985C-2B87DBEA5A13}" dt="2024-03-05T16:13:51.825" v="12819" actId="1076"/>
          <ac:picMkLst>
            <pc:docMk/>
            <pc:sldMk cId="372292542" sldId="417"/>
            <ac:picMk id="16" creationId="{4BCC8153-CF2E-9831-0718-75B8E136B31E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6:19:30.168" v="13372" actId="20577"/>
        <pc:sldMkLst>
          <pc:docMk/>
          <pc:sldMk cId="3477802552" sldId="418"/>
        </pc:sldMkLst>
        <pc:spChg chg="mod">
          <ac:chgData name="Ali, Syed Waqqas" userId="1b3a5f44-9498-4738-8c4e-8127257d744d" providerId="ADAL" clId="{2AD63BCF-471B-43C3-985C-2B87DBEA5A13}" dt="2024-03-05T16:14:06.783" v="12833" actId="20577"/>
          <ac:spMkLst>
            <pc:docMk/>
            <pc:sldMk cId="3477802552" sldId="418"/>
            <ac:spMk id="2" creationId="{854F6632-8D8E-3069-89D6-3867AA987758}"/>
          </ac:spMkLst>
        </pc:spChg>
        <pc:spChg chg="mod">
          <ac:chgData name="Ali, Syed Waqqas" userId="1b3a5f44-9498-4738-8c4e-8127257d744d" providerId="ADAL" clId="{2AD63BCF-471B-43C3-985C-2B87DBEA5A13}" dt="2024-03-05T16:19:30.168" v="13372" actId="20577"/>
          <ac:spMkLst>
            <pc:docMk/>
            <pc:sldMk cId="3477802552" sldId="418"/>
            <ac:spMk id="3" creationId="{0D3EB7F9-2FE5-2421-8AE4-2CBD4089AA77}"/>
          </ac:spMkLst>
        </pc:spChg>
        <pc:spChg chg="add del mod">
          <ac:chgData name="Ali, Syed Waqqas" userId="1b3a5f44-9498-4738-8c4e-8127257d744d" providerId="ADAL" clId="{2AD63BCF-471B-43C3-985C-2B87DBEA5A13}" dt="2024-03-05T16:17:01.881" v="13266" actId="478"/>
          <ac:spMkLst>
            <pc:docMk/>
            <pc:sldMk cId="3477802552" sldId="418"/>
            <ac:spMk id="12" creationId="{3DC989EE-DA37-DBC9-22AA-50F190D89064}"/>
          </ac:spMkLst>
        </pc:spChg>
        <pc:spChg chg="del">
          <ac:chgData name="Ali, Syed Waqqas" userId="1b3a5f44-9498-4738-8c4e-8127257d744d" providerId="ADAL" clId="{2AD63BCF-471B-43C3-985C-2B87DBEA5A13}" dt="2024-03-05T16:14:08.798" v="12834" actId="478"/>
          <ac:spMkLst>
            <pc:docMk/>
            <pc:sldMk cId="3477802552" sldId="418"/>
            <ac:spMk id="14" creationId="{4BABFADF-5EBA-BC6E-4BCB-4AC38CA89F9A}"/>
          </ac:spMkLst>
        </pc:spChg>
        <pc:spChg chg="del">
          <ac:chgData name="Ali, Syed Waqqas" userId="1b3a5f44-9498-4738-8c4e-8127257d744d" providerId="ADAL" clId="{2AD63BCF-471B-43C3-985C-2B87DBEA5A13}" dt="2024-03-05T16:14:45.203" v="12999" actId="478"/>
          <ac:spMkLst>
            <pc:docMk/>
            <pc:sldMk cId="3477802552" sldId="418"/>
            <ac:spMk id="15" creationId="{B11D9342-113E-4B55-849F-4F9104719649}"/>
          </ac:spMkLst>
        </pc:spChg>
        <pc:spChg chg="add mod">
          <ac:chgData name="Ali, Syed Waqqas" userId="1b3a5f44-9498-4738-8c4e-8127257d744d" providerId="ADAL" clId="{2AD63BCF-471B-43C3-985C-2B87DBEA5A13}" dt="2024-03-05T16:17:56.940" v="13288" actId="1076"/>
          <ac:spMkLst>
            <pc:docMk/>
            <pc:sldMk cId="3477802552" sldId="418"/>
            <ac:spMk id="18" creationId="{DEA98999-5AED-4453-6958-421F2711CC0F}"/>
          </ac:spMkLst>
        </pc:spChg>
        <pc:graphicFrameChg chg="modGraphic">
          <ac:chgData name="Ali, Syed Waqqas" userId="1b3a5f44-9498-4738-8c4e-8127257d744d" providerId="ADAL" clId="{2AD63BCF-471B-43C3-985C-2B87DBEA5A13}" dt="2024-03-05T16:16:08.844" v="13152" actId="20577"/>
          <ac:graphicFrameMkLst>
            <pc:docMk/>
            <pc:sldMk cId="3477802552" sldId="418"/>
            <ac:graphicFrameMk id="9" creationId="{50CDC6FB-0373-A6D2-62D8-57479898AAA9}"/>
          </ac:graphicFrameMkLst>
        </pc:graphicFrameChg>
        <pc:picChg chg="del">
          <ac:chgData name="Ali, Syed Waqqas" userId="1b3a5f44-9498-4738-8c4e-8127257d744d" providerId="ADAL" clId="{2AD63BCF-471B-43C3-985C-2B87DBEA5A13}" dt="2024-03-05T16:14:03.434" v="12821" actId="478"/>
          <ac:picMkLst>
            <pc:docMk/>
            <pc:sldMk cId="3477802552" sldId="418"/>
            <ac:picMk id="13" creationId="{AB7679E6-A028-6357-8620-28E1C38ACD23}"/>
          </ac:picMkLst>
        </pc:picChg>
        <pc:cxnChg chg="add del mod">
          <ac:chgData name="Ali, Syed Waqqas" userId="1b3a5f44-9498-4738-8c4e-8127257d744d" providerId="ADAL" clId="{2AD63BCF-471B-43C3-985C-2B87DBEA5A13}" dt="2024-03-05T16:17:00.501" v="13265" actId="478"/>
          <ac:cxnSpMkLst>
            <pc:docMk/>
            <pc:sldMk cId="3477802552" sldId="418"/>
            <ac:cxnSpMk id="17" creationId="{17F8CEDE-FB4F-CB73-9A88-E0C03513B303}"/>
          </ac:cxnSpMkLst>
        </pc:cxnChg>
      </pc:sldChg>
      <pc:sldChg chg="modSp add mod">
        <pc:chgData name="Ali, Syed Waqqas" userId="1b3a5f44-9498-4738-8c4e-8127257d744d" providerId="ADAL" clId="{2AD63BCF-471B-43C3-985C-2B87DBEA5A13}" dt="2024-03-05T17:02:15.903" v="15514" actId="20577"/>
        <pc:sldMkLst>
          <pc:docMk/>
          <pc:sldMk cId="1637217615" sldId="419"/>
        </pc:sldMkLst>
        <pc:spChg chg="mod">
          <ac:chgData name="Ali, Syed Waqqas" userId="1b3a5f44-9498-4738-8c4e-8127257d744d" providerId="ADAL" clId="{2AD63BCF-471B-43C3-985C-2B87DBEA5A13}" dt="2024-03-05T17:02:15.903" v="15514" actId="20577"/>
          <ac:spMkLst>
            <pc:docMk/>
            <pc:sldMk cId="1637217615" sldId="419"/>
            <ac:spMk id="3" creationId="{75B44FD8-6043-FD57-EEE4-E61766F69E6D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7:01:25.440" v="15500" actId="21"/>
        <pc:sldMkLst>
          <pc:docMk/>
          <pc:sldMk cId="4075307109" sldId="420"/>
        </pc:sldMkLst>
        <pc:spChg chg="mod">
          <ac:chgData name="Ali, Syed Waqqas" userId="1b3a5f44-9498-4738-8c4e-8127257d744d" providerId="ADAL" clId="{2AD63BCF-471B-43C3-985C-2B87DBEA5A13}" dt="2024-03-05T17:01:25.440" v="15500" actId="21"/>
          <ac:spMkLst>
            <pc:docMk/>
            <pc:sldMk cId="4075307109" sldId="420"/>
            <ac:spMk id="3" creationId="{C6499C93-2D04-2AED-B91F-6E14B693029B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14.276" v="13651" actId="1037"/>
        <pc:sldMkLst>
          <pc:docMk/>
          <pc:sldMk cId="2328910131" sldId="421"/>
        </pc:sldMkLst>
        <pc:spChg chg="mod">
          <ac:chgData name="Ali, Syed Waqqas" userId="1b3a5f44-9498-4738-8c4e-8127257d744d" providerId="ADAL" clId="{2AD63BCF-471B-43C3-985C-2B87DBEA5A13}" dt="2024-03-05T16:24:11.456" v="13541" actId="1036"/>
          <ac:spMkLst>
            <pc:docMk/>
            <pc:sldMk cId="2328910131" sldId="421"/>
            <ac:spMk id="9" creationId="{1E677F89-4424-BB9F-4E13-223117427FD4}"/>
          </ac:spMkLst>
        </pc:spChg>
        <pc:spChg chg="mod">
          <ac:chgData name="Ali, Syed Waqqas" userId="1b3a5f44-9498-4738-8c4e-8127257d744d" providerId="ADAL" clId="{2AD63BCF-471B-43C3-985C-2B87DBEA5A13}" dt="2024-03-05T16:25:14.276" v="13651" actId="1037"/>
          <ac:spMkLst>
            <pc:docMk/>
            <pc:sldMk cId="2328910131" sldId="421"/>
            <ac:spMk id="10" creationId="{2A2EF5EF-219C-A815-D17D-AC3E4DDAD56F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24.909" v="13673" actId="1037"/>
        <pc:sldMkLst>
          <pc:docMk/>
          <pc:sldMk cId="1283551544" sldId="422"/>
        </pc:sldMkLst>
        <pc:spChg chg="mod">
          <ac:chgData name="Ali, Syed Waqqas" userId="1b3a5f44-9498-4738-8c4e-8127257d744d" providerId="ADAL" clId="{2AD63BCF-471B-43C3-985C-2B87DBEA5A13}" dt="2024-03-05T16:24:39.615" v="13592" actId="1035"/>
          <ac:spMkLst>
            <pc:docMk/>
            <pc:sldMk cId="1283551544" sldId="422"/>
            <ac:spMk id="9" creationId="{184AA5B6-3412-5565-8144-7BD06BE358C8}"/>
          </ac:spMkLst>
        </pc:spChg>
        <pc:spChg chg="mod">
          <ac:chgData name="Ali, Syed Waqqas" userId="1b3a5f44-9498-4738-8c4e-8127257d744d" providerId="ADAL" clId="{2AD63BCF-471B-43C3-985C-2B87DBEA5A13}" dt="2024-03-05T16:25:24.909" v="13673" actId="1037"/>
          <ac:spMkLst>
            <pc:docMk/>
            <pc:sldMk cId="1283551544" sldId="422"/>
            <ac:spMk id="10" creationId="{C95FF12E-B15A-3D6B-C1D6-F4A972C73980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6:27:39.739" v="13831" actId="113"/>
        <pc:sldMkLst>
          <pc:docMk/>
          <pc:sldMk cId="3711752715" sldId="423"/>
        </pc:sldMkLst>
        <pc:spChg chg="mod">
          <ac:chgData name="Ali, Syed Waqqas" userId="1b3a5f44-9498-4738-8c4e-8127257d744d" providerId="ADAL" clId="{2AD63BCF-471B-43C3-985C-2B87DBEA5A13}" dt="2024-03-05T16:25:42.004" v="13717" actId="20577"/>
          <ac:spMkLst>
            <pc:docMk/>
            <pc:sldMk cId="3711752715" sldId="423"/>
            <ac:spMk id="2" creationId="{6F1F7513-6264-E95F-7EB0-878356113C78}"/>
          </ac:spMkLst>
        </pc:spChg>
        <pc:spChg chg="del">
          <ac:chgData name="Ali, Syed Waqqas" userId="1b3a5f44-9498-4738-8c4e-8127257d744d" providerId="ADAL" clId="{2AD63BCF-471B-43C3-985C-2B87DBEA5A13}" dt="2024-03-05T16:26:00.841" v="13720" actId="478"/>
          <ac:spMkLst>
            <pc:docMk/>
            <pc:sldMk cId="3711752715" sldId="423"/>
            <ac:spMk id="3" creationId="{880D1C66-DA4A-93D0-6006-0D1E9D6C9152}"/>
          </ac:spMkLst>
        </pc:spChg>
        <pc:spChg chg="add mod">
          <ac:chgData name="Ali, Syed Waqqas" userId="1b3a5f44-9498-4738-8c4e-8127257d744d" providerId="ADAL" clId="{2AD63BCF-471B-43C3-985C-2B87DBEA5A13}" dt="2024-03-05T16:27:39.739" v="13831" actId="113"/>
          <ac:spMkLst>
            <pc:docMk/>
            <pc:sldMk cId="3711752715" sldId="423"/>
            <ac:spMk id="11" creationId="{9FB066C2-7CB5-F482-539F-58B0F2783FAA}"/>
          </ac:spMkLst>
        </pc:spChg>
        <pc:spChg chg="add mod">
          <ac:chgData name="Ali, Syed Waqqas" userId="1b3a5f44-9498-4738-8c4e-8127257d744d" providerId="ADAL" clId="{2AD63BCF-471B-43C3-985C-2B87DBEA5A13}" dt="2024-03-05T16:26:58.213" v="13818" actId="692"/>
          <ac:spMkLst>
            <pc:docMk/>
            <pc:sldMk cId="3711752715" sldId="423"/>
            <ac:spMk id="12" creationId="{BFB80E0C-E687-37D8-50A9-5DE75174B8D8}"/>
          </ac:spMkLst>
        </pc:spChg>
        <pc:spChg chg="add mod">
          <ac:chgData name="Ali, Syed Waqqas" userId="1b3a5f44-9498-4738-8c4e-8127257d744d" providerId="ADAL" clId="{2AD63BCF-471B-43C3-985C-2B87DBEA5A13}" dt="2024-03-05T16:27:24.139" v="13829" actId="692"/>
          <ac:spMkLst>
            <pc:docMk/>
            <pc:sldMk cId="3711752715" sldId="423"/>
            <ac:spMk id="13" creationId="{94D1D09F-8565-213A-29FF-7A934AB20FCA}"/>
          </ac:spMkLst>
        </pc:spChg>
        <pc:picChg chg="add mod">
          <ac:chgData name="Ali, Syed Waqqas" userId="1b3a5f44-9498-4738-8c4e-8127257d744d" providerId="ADAL" clId="{2AD63BCF-471B-43C3-985C-2B87DBEA5A13}" dt="2024-03-05T16:26:02.810" v="13721" actId="1076"/>
          <ac:picMkLst>
            <pc:docMk/>
            <pc:sldMk cId="3711752715" sldId="423"/>
            <ac:picMk id="10" creationId="{AA4FF097-6EDD-14B4-7202-F4634D81596A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7:41:23.902" v="16943" actId="20577"/>
        <pc:sldMkLst>
          <pc:docMk/>
          <pc:sldMk cId="1512705346" sldId="424"/>
        </pc:sldMkLst>
        <pc:spChg chg="mod">
          <ac:chgData name="Ali, Syed Waqqas" userId="1b3a5f44-9498-4738-8c4e-8127257d744d" providerId="ADAL" clId="{2AD63BCF-471B-43C3-985C-2B87DBEA5A13}" dt="2024-03-05T16:29:26.676" v="13917" actId="403"/>
          <ac:spMkLst>
            <pc:docMk/>
            <pc:sldMk cId="1512705346" sldId="424"/>
            <ac:spMk id="2" creationId="{9988EA69-755D-693C-99E8-89A42356BF67}"/>
          </ac:spMkLst>
        </pc:spChg>
        <pc:spChg chg="mod">
          <ac:chgData name="Ali, Syed Waqqas" userId="1b3a5f44-9498-4738-8c4e-8127257d744d" providerId="ADAL" clId="{2AD63BCF-471B-43C3-985C-2B87DBEA5A13}" dt="2024-03-05T17:41:23.902" v="16943" actId="20577"/>
          <ac:spMkLst>
            <pc:docMk/>
            <pc:sldMk cId="1512705346" sldId="424"/>
            <ac:spMk id="3" creationId="{8B09F1AA-DCC9-6E5D-FED3-C48999731543}"/>
          </ac:spMkLst>
        </pc:spChg>
        <pc:picChg chg="add mod">
          <ac:chgData name="Ali, Syed Waqqas" userId="1b3a5f44-9498-4738-8c4e-8127257d744d" providerId="ADAL" clId="{2AD63BCF-471B-43C3-985C-2B87DBEA5A13}" dt="2024-03-05T16:29:11.067" v="13914" actId="1076"/>
          <ac:picMkLst>
            <pc:docMk/>
            <pc:sldMk cId="1512705346" sldId="424"/>
            <ac:picMk id="10" creationId="{A9B05A4A-7952-9323-13DE-7842AFC57D71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6:32:02.659" v="14290" actId="2711"/>
        <pc:sldMkLst>
          <pc:docMk/>
          <pc:sldMk cId="2835325067" sldId="425"/>
        </pc:sldMkLst>
        <pc:spChg chg="mod">
          <ac:chgData name="Ali, Syed Waqqas" userId="1b3a5f44-9498-4738-8c4e-8127257d744d" providerId="ADAL" clId="{2AD63BCF-471B-43C3-985C-2B87DBEA5A13}" dt="2024-03-05T16:30:05.832" v="13991" actId="20577"/>
          <ac:spMkLst>
            <pc:docMk/>
            <pc:sldMk cId="2835325067" sldId="425"/>
            <ac:spMk id="2" creationId="{35AEDA6C-38C5-1F0B-9682-A598DF1A3739}"/>
          </ac:spMkLst>
        </pc:spChg>
        <pc:spChg chg="mod">
          <ac:chgData name="Ali, Syed Waqqas" userId="1b3a5f44-9498-4738-8c4e-8127257d744d" providerId="ADAL" clId="{2AD63BCF-471B-43C3-985C-2B87DBEA5A13}" dt="2024-03-05T16:32:02.659" v="14290" actId="2711"/>
          <ac:spMkLst>
            <pc:docMk/>
            <pc:sldMk cId="2835325067" sldId="425"/>
            <ac:spMk id="3" creationId="{C27A3212-9957-6D63-9993-0A47C043CB54}"/>
          </ac:spMkLst>
        </pc:spChg>
        <pc:picChg chg="add mod modCrop">
          <ac:chgData name="Ali, Syed Waqqas" userId="1b3a5f44-9498-4738-8c4e-8127257d744d" providerId="ADAL" clId="{2AD63BCF-471B-43C3-985C-2B87DBEA5A13}" dt="2024-03-05T16:30:29.912" v="13996" actId="1076"/>
          <ac:picMkLst>
            <pc:docMk/>
            <pc:sldMk cId="2835325067" sldId="425"/>
            <ac:picMk id="9" creationId="{63644412-2D91-6427-BF55-DD45E37E3EB7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32:14.845" v="14291" actId="2711"/>
        <pc:sldMkLst>
          <pc:docMk/>
          <pc:sldMk cId="3576134953" sldId="426"/>
        </pc:sldMkLst>
        <pc:spChg chg="mod">
          <ac:chgData name="Ali, Syed Waqqas" userId="1b3a5f44-9498-4738-8c4e-8127257d744d" providerId="ADAL" clId="{2AD63BCF-471B-43C3-985C-2B87DBEA5A13}" dt="2024-03-05T16:32:14.845" v="14291" actId="2711"/>
          <ac:spMkLst>
            <pc:docMk/>
            <pc:sldMk cId="3576134953" sldId="426"/>
            <ac:spMk id="3" creationId="{C18A47C5-412A-3ED9-8AA2-FECBDFE9B782}"/>
          </ac:spMkLst>
        </pc:spChg>
      </pc:sldChg>
      <pc:sldChg chg="modSp add mod">
        <pc:chgData name="Ali, Syed Waqqas" userId="1b3a5f44-9498-4738-8c4e-8127257d744d" providerId="ADAL" clId="{2AD63BCF-471B-43C3-985C-2B87DBEA5A13}" dt="2024-03-05T16:35:34.398" v="14489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2AD63BCF-471B-43C3-985C-2B87DBEA5A13}" dt="2024-03-05T16:32:34.292" v="14324" actId="20577"/>
          <ac:spMkLst>
            <pc:docMk/>
            <pc:sldMk cId="1566573638" sldId="427"/>
            <ac:spMk id="2" creationId="{13999605-3BCA-FA46-CD3A-1A02BAF9C8FA}"/>
          </ac:spMkLst>
        </pc:spChg>
        <pc:spChg chg="mod">
          <ac:chgData name="Ali, Syed Waqqas" userId="1b3a5f44-9498-4738-8c4e-8127257d744d" providerId="ADAL" clId="{2AD63BCF-471B-43C3-985C-2B87DBEA5A13}" dt="2024-03-05T16:35:34.398" v="14489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modSp add mod">
        <pc:chgData name="Ali, Syed Waqqas" userId="1b3a5f44-9498-4738-8c4e-8127257d744d" providerId="ADAL" clId="{2AD63BCF-471B-43C3-985C-2B87DBEA5A13}" dt="2024-03-05T16:37:12.688" v="14574" actId="20577"/>
        <pc:sldMkLst>
          <pc:docMk/>
          <pc:sldMk cId="3608182754" sldId="428"/>
        </pc:sldMkLst>
        <pc:spChg chg="mod">
          <ac:chgData name="Ali, Syed Waqqas" userId="1b3a5f44-9498-4738-8c4e-8127257d744d" providerId="ADAL" clId="{2AD63BCF-471B-43C3-985C-2B87DBEA5A13}" dt="2024-03-05T16:37:12.688" v="14574" actId="20577"/>
          <ac:spMkLst>
            <pc:docMk/>
            <pc:sldMk cId="3608182754" sldId="428"/>
            <ac:spMk id="2" creationId="{0EC41CA5-8EA5-5194-1F52-4F0179AF83C4}"/>
          </ac:spMkLst>
        </pc:spChg>
      </pc:sldChg>
      <pc:sldChg chg="modSp add del mod">
        <pc:chgData name="Ali, Syed Waqqas" userId="1b3a5f44-9498-4738-8c4e-8127257d744d" providerId="ADAL" clId="{2AD63BCF-471B-43C3-985C-2B87DBEA5A13}" dt="2024-03-05T16:40:27.669" v="14636" actId="47"/>
        <pc:sldMkLst>
          <pc:docMk/>
          <pc:sldMk cId="3931023289" sldId="429"/>
        </pc:sldMkLst>
        <pc:spChg chg="mod">
          <ac:chgData name="Ali, Syed Waqqas" userId="1b3a5f44-9498-4738-8c4e-8127257d744d" providerId="ADAL" clId="{2AD63BCF-471B-43C3-985C-2B87DBEA5A13}" dt="2024-03-05T16:40:14.636" v="14630" actId="20577"/>
          <ac:spMkLst>
            <pc:docMk/>
            <pc:sldMk cId="3931023289" sldId="429"/>
            <ac:spMk id="2" creationId="{CD1EB899-073E-967E-7906-A46BC204B7F4}"/>
          </ac:spMkLst>
        </pc:spChg>
        <pc:spChg chg="mod">
          <ac:chgData name="Ali, Syed Waqqas" userId="1b3a5f44-9498-4738-8c4e-8127257d744d" providerId="ADAL" clId="{2AD63BCF-471B-43C3-985C-2B87DBEA5A13}" dt="2024-03-05T16:40:16.770" v="14634" actId="20577"/>
          <ac:spMkLst>
            <pc:docMk/>
            <pc:sldMk cId="3931023289" sldId="429"/>
            <ac:spMk id="3" creationId="{A17132B5-7C2C-E340-AB70-83234AE0253D}"/>
          </ac:spMkLst>
        </pc:spChg>
      </pc:sldChg>
      <pc:sldChg chg="delSp modSp add mod">
        <pc:chgData name="Ali, Syed Waqqas" userId="1b3a5f44-9498-4738-8c4e-8127257d744d" providerId="ADAL" clId="{2AD63BCF-471B-43C3-985C-2B87DBEA5A13}" dt="2024-03-05T16:42:28.123" v="14753" actId="20577"/>
        <pc:sldMkLst>
          <pc:docMk/>
          <pc:sldMk cId="765687021" sldId="430"/>
        </pc:sldMkLst>
        <pc:spChg chg="mod">
          <ac:chgData name="Ali, Syed Waqqas" userId="1b3a5f44-9498-4738-8c4e-8127257d744d" providerId="ADAL" clId="{2AD63BCF-471B-43C3-985C-2B87DBEA5A13}" dt="2024-03-05T16:40:32.243" v="14654" actId="20577"/>
          <ac:spMkLst>
            <pc:docMk/>
            <pc:sldMk cId="765687021" sldId="430"/>
            <ac:spMk id="2" creationId="{9B162082-592D-B0C9-4D65-0934CE01508F}"/>
          </ac:spMkLst>
        </pc:spChg>
        <pc:spChg chg="mod">
          <ac:chgData name="Ali, Syed Waqqas" userId="1b3a5f44-9498-4738-8c4e-8127257d744d" providerId="ADAL" clId="{2AD63BCF-471B-43C3-985C-2B87DBEA5A13}" dt="2024-03-05T16:42:28.123" v="14753" actId="20577"/>
          <ac:spMkLst>
            <pc:docMk/>
            <pc:sldMk cId="765687021" sldId="430"/>
            <ac:spMk id="3" creationId="{3A020F24-B03D-25E2-A21D-3B69D2EAB63B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1" creationId="{9D2EE2A4-CAB4-DCD2-91F5-8EF22BF38392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2" creationId="{98D7F6E6-8C5E-9FA3-2CEB-5160BBA515FD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3" creationId="{803AEC48-55AE-FEE0-34A8-04BC3D3513A2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11097217" sldId="431"/>
        </pc:sldMkLst>
      </pc:sldChg>
      <pc:sldChg chg="addSp modSp add mod">
        <pc:chgData name="Ali, Syed Waqqas" userId="1b3a5f44-9498-4738-8c4e-8127257d744d" providerId="ADAL" clId="{2AD63BCF-471B-43C3-985C-2B87DBEA5A13}" dt="2024-03-05T16:48:41.663" v="14993" actId="1076"/>
        <pc:sldMkLst>
          <pc:docMk/>
          <pc:sldMk cId="4096402805" sldId="431"/>
        </pc:sldMkLst>
        <pc:spChg chg="mod">
          <ac:chgData name="Ali, Syed Waqqas" userId="1b3a5f44-9498-4738-8c4e-8127257d744d" providerId="ADAL" clId="{2AD63BCF-471B-43C3-985C-2B87DBEA5A13}" dt="2024-03-05T16:48:19.450" v="14988" actId="20577"/>
          <ac:spMkLst>
            <pc:docMk/>
            <pc:sldMk cId="4096402805" sldId="431"/>
            <ac:spMk id="3" creationId="{481D16D6-7BB4-42BF-8642-43FCCE865D5E}"/>
          </ac:spMkLst>
        </pc:spChg>
        <pc:picChg chg="add mod">
          <ac:chgData name="Ali, Syed Waqqas" userId="1b3a5f44-9498-4738-8c4e-8127257d744d" providerId="ADAL" clId="{2AD63BCF-471B-43C3-985C-2B87DBEA5A13}" dt="2024-03-05T16:48:41.663" v="14993" actId="1076"/>
          <ac:picMkLst>
            <pc:docMk/>
            <pc:sldMk cId="4096402805" sldId="431"/>
            <ac:picMk id="9" creationId="{57B6AE09-A95E-64C8-C0E4-925771F61E9D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3:16.445" v="15279" actId="403"/>
        <pc:sldMkLst>
          <pc:docMk/>
          <pc:sldMk cId="2279658473" sldId="432"/>
        </pc:sldMkLst>
        <pc:spChg chg="mod">
          <ac:chgData name="Ali, Syed Waqqas" userId="1b3a5f44-9498-4738-8c4e-8127257d744d" providerId="ADAL" clId="{2AD63BCF-471B-43C3-985C-2B87DBEA5A13}" dt="2024-03-05T16:51:14.531" v="15171" actId="20577"/>
          <ac:spMkLst>
            <pc:docMk/>
            <pc:sldMk cId="2279658473" sldId="432"/>
            <ac:spMk id="2" creationId="{3D12E109-3390-801B-7833-6587A5EA403B}"/>
          </ac:spMkLst>
        </pc:spChg>
        <pc:spChg chg="mod">
          <ac:chgData name="Ali, Syed Waqqas" userId="1b3a5f44-9498-4738-8c4e-8127257d744d" providerId="ADAL" clId="{2AD63BCF-471B-43C3-985C-2B87DBEA5A13}" dt="2024-03-05T16:53:16.445" v="15279" actId="403"/>
          <ac:spMkLst>
            <pc:docMk/>
            <pc:sldMk cId="2279658473" sldId="432"/>
            <ac:spMk id="3" creationId="{DF6F1BFC-EF90-9221-4BCB-E0F244B47736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6:54:46.695" v="15350"/>
        <pc:sldMkLst>
          <pc:docMk/>
          <pc:sldMk cId="1842840522" sldId="433"/>
        </pc:sldMkLst>
        <pc:spChg chg="mod">
          <ac:chgData name="Ali, Syed Waqqas" userId="1b3a5f44-9498-4738-8c4e-8127257d744d" providerId="ADAL" clId="{2AD63BCF-471B-43C3-985C-2B87DBEA5A13}" dt="2024-03-05T16:54:42.084" v="15348" actId="20577"/>
          <ac:spMkLst>
            <pc:docMk/>
            <pc:sldMk cId="1842840522" sldId="433"/>
            <ac:spMk id="3" creationId="{D8CD1729-3235-D108-3CE2-AA8D3B440AD4}"/>
          </ac:spMkLst>
        </pc:spChg>
      </pc:sldChg>
      <pc:sldChg chg="modSp add mod">
        <pc:chgData name="Ali, Syed Waqqas" userId="1b3a5f44-9498-4738-8c4e-8127257d744d" providerId="ADAL" clId="{2AD63BCF-471B-43C3-985C-2B87DBEA5A13}" dt="2024-03-05T17:08:20.309" v="15786" actId="20577"/>
        <pc:sldMkLst>
          <pc:docMk/>
          <pc:sldMk cId="2202730469" sldId="434"/>
        </pc:sldMkLst>
        <pc:spChg chg="mod">
          <ac:chgData name="Ali, Syed Waqqas" userId="1b3a5f44-9498-4738-8c4e-8127257d744d" providerId="ADAL" clId="{2AD63BCF-471B-43C3-985C-2B87DBEA5A13}" dt="2024-03-05T17:08:20.309" v="15786" actId="20577"/>
          <ac:spMkLst>
            <pc:docMk/>
            <pc:sldMk cId="2202730469" sldId="434"/>
            <ac:spMk id="2" creationId="{8D328D77-4132-6FCE-7593-E366E623E27E}"/>
          </ac:spMkLst>
        </pc:spChg>
        <pc:spChg chg="mod">
          <ac:chgData name="Ali, Syed Waqqas" userId="1b3a5f44-9498-4738-8c4e-8127257d744d" providerId="ADAL" clId="{2AD63BCF-471B-43C3-985C-2B87DBEA5A13}" dt="2024-03-05T17:07:56.122" v="15781" actId="20577"/>
          <ac:spMkLst>
            <pc:docMk/>
            <pc:sldMk cId="2202730469" sldId="434"/>
            <ac:spMk id="3" creationId="{8AE5305D-615F-BA34-9774-EB3B97B43653}"/>
          </ac:spMkLst>
        </pc:spChg>
      </pc:sldChg>
      <pc:sldChg chg="modSp add mod">
        <pc:chgData name="Ali, Syed Waqqas" userId="1b3a5f44-9498-4738-8c4e-8127257d744d" providerId="ADAL" clId="{2AD63BCF-471B-43C3-985C-2B87DBEA5A13}" dt="2024-03-05T17:25:49.625" v="15793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2AD63BCF-471B-43C3-985C-2B87DBEA5A13}" dt="2024-03-05T17:25:49.625" v="15793" actId="20577"/>
          <ac:spMkLst>
            <pc:docMk/>
            <pc:sldMk cId="3266715303" sldId="435"/>
            <ac:spMk id="2" creationId="{406785F5-B42F-8EBB-2AB1-8F6825903C87}"/>
          </ac:spMkLst>
        </pc:spChg>
      </pc:sldChg>
      <pc:sldChg chg="modSp add mod">
        <pc:chgData name="Ali, Syed Waqqas" userId="1b3a5f44-9498-4738-8c4e-8127257d744d" providerId="ADAL" clId="{2AD63BCF-471B-43C3-985C-2B87DBEA5A13}" dt="2024-03-05T17:32:31.793" v="16333" actId="2711"/>
        <pc:sldMkLst>
          <pc:docMk/>
          <pc:sldMk cId="2548562399" sldId="436"/>
        </pc:sldMkLst>
        <pc:spChg chg="mod">
          <ac:chgData name="Ali, Syed Waqqas" userId="1b3a5f44-9498-4738-8c4e-8127257d744d" providerId="ADAL" clId="{2AD63BCF-471B-43C3-985C-2B87DBEA5A13}" dt="2024-03-05T17:32:04.558" v="16325" actId="403"/>
          <ac:spMkLst>
            <pc:docMk/>
            <pc:sldMk cId="2548562399" sldId="436"/>
            <ac:spMk id="2" creationId="{6F4DBD63-5EE2-C48F-0F7C-0AFE36F3DA8B}"/>
          </ac:spMkLst>
        </pc:spChg>
        <pc:spChg chg="mod">
          <ac:chgData name="Ali, Syed Waqqas" userId="1b3a5f44-9498-4738-8c4e-8127257d744d" providerId="ADAL" clId="{2AD63BCF-471B-43C3-985C-2B87DBEA5A13}" dt="2024-03-05T17:32:31.793" v="16333" actId="2711"/>
          <ac:spMkLst>
            <pc:docMk/>
            <pc:sldMk cId="2548562399" sldId="436"/>
            <ac:spMk id="3" creationId="{638A427C-3ED6-29B6-C079-FBFC9AA230F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1:41.719" v="16321" actId="20577"/>
        <pc:sldMkLst>
          <pc:docMk/>
          <pc:sldMk cId="1161195636" sldId="437"/>
        </pc:sldMkLst>
        <pc:spChg chg="mod">
          <ac:chgData name="Ali, Syed Waqqas" userId="1b3a5f44-9498-4738-8c4e-8127257d744d" providerId="ADAL" clId="{2AD63BCF-471B-43C3-985C-2B87DBEA5A13}" dt="2024-03-05T17:31:41.719" v="16321" actId="20577"/>
          <ac:spMkLst>
            <pc:docMk/>
            <pc:sldMk cId="1161195636" sldId="437"/>
            <ac:spMk id="3" creationId="{EA06C278-8F65-F5FC-703A-0CC4A6D062D9}"/>
          </ac:spMkLst>
        </pc:spChg>
        <pc:spChg chg="add mod">
          <ac:chgData name="Ali, Syed Waqqas" userId="1b3a5f44-9498-4738-8c4e-8127257d744d" providerId="ADAL" clId="{2AD63BCF-471B-43C3-985C-2B87DBEA5A13}" dt="2024-03-05T17:29:46.069" v="16199" actId="14100"/>
          <ac:spMkLst>
            <pc:docMk/>
            <pc:sldMk cId="1161195636" sldId="437"/>
            <ac:spMk id="11" creationId="{61C30CC4-2FB3-9C2E-2CFF-E52B61347E4A}"/>
          </ac:spMkLst>
        </pc:spChg>
        <pc:spChg chg="add mod">
          <ac:chgData name="Ali, Syed Waqqas" userId="1b3a5f44-9498-4738-8c4e-8127257d744d" providerId="ADAL" clId="{2AD63BCF-471B-43C3-985C-2B87DBEA5A13}" dt="2024-03-05T17:30:28.481" v="16261" actId="14100"/>
          <ac:spMkLst>
            <pc:docMk/>
            <pc:sldMk cId="1161195636" sldId="437"/>
            <ac:spMk id="12" creationId="{0C5F2127-E6B3-6EBF-6950-A112571F2187}"/>
          </ac:spMkLst>
        </pc:spChg>
        <pc:spChg chg="add mod">
          <ac:chgData name="Ali, Syed Waqqas" userId="1b3a5f44-9498-4738-8c4e-8127257d744d" providerId="ADAL" clId="{2AD63BCF-471B-43C3-985C-2B87DBEA5A13}" dt="2024-03-05T17:30:47.663" v="16278" actId="692"/>
          <ac:spMkLst>
            <pc:docMk/>
            <pc:sldMk cId="1161195636" sldId="437"/>
            <ac:spMk id="13" creationId="{67A50CAD-83EA-AEED-77C5-3770849F57CF}"/>
          </ac:spMkLst>
        </pc:spChg>
        <pc:picChg chg="add mod">
          <ac:chgData name="Ali, Syed Waqqas" userId="1b3a5f44-9498-4738-8c4e-8127257d744d" providerId="ADAL" clId="{2AD63BCF-471B-43C3-985C-2B87DBEA5A13}" dt="2024-03-05T17:29:12.002" v="16130" actId="1076"/>
          <ac:picMkLst>
            <pc:docMk/>
            <pc:sldMk cId="1161195636" sldId="437"/>
            <ac:picMk id="10" creationId="{55D3E3F6-C72D-9C59-96B6-B0919BA936DA}"/>
          </ac:picMkLst>
        </pc:picChg>
      </pc:sldChg>
      <pc:sldChg chg="modSp add mod">
        <pc:chgData name="Ali, Syed Waqqas" userId="1b3a5f44-9498-4738-8c4e-8127257d744d" providerId="ADAL" clId="{2AD63BCF-471B-43C3-985C-2B87DBEA5A13}" dt="2024-03-05T17:39:13.698" v="16882" actId="2711"/>
        <pc:sldMkLst>
          <pc:docMk/>
          <pc:sldMk cId="2450004204" sldId="438"/>
        </pc:sldMkLst>
        <pc:spChg chg="mod">
          <ac:chgData name="Ali, Syed Waqqas" userId="1b3a5f44-9498-4738-8c4e-8127257d744d" providerId="ADAL" clId="{2AD63BCF-471B-43C3-985C-2B87DBEA5A13}" dt="2024-03-05T17:33:07.324" v="16345" actId="20577"/>
          <ac:spMkLst>
            <pc:docMk/>
            <pc:sldMk cId="2450004204" sldId="438"/>
            <ac:spMk id="2" creationId="{FCD3AAFD-8016-1FF5-0077-CCE0B98D39A3}"/>
          </ac:spMkLst>
        </pc:spChg>
        <pc:spChg chg="mod">
          <ac:chgData name="Ali, Syed Waqqas" userId="1b3a5f44-9498-4738-8c4e-8127257d744d" providerId="ADAL" clId="{2AD63BCF-471B-43C3-985C-2B87DBEA5A13}" dt="2024-03-05T17:39:13.698" v="16882" actId="2711"/>
          <ac:spMkLst>
            <pc:docMk/>
            <pc:sldMk cId="2450004204" sldId="438"/>
            <ac:spMk id="3" creationId="{B0C22454-15F7-B875-DE30-3FD78EEC19AA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39811237" sldId="43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11801025" sldId="44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98634017" sldId="44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7021609" sldId="44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59523064" sldId="45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0422892" sldId="45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34606943" sldId="45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876614823" sldId="45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6714498" sldId="46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399752026" sldId="47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073757015" sldId="48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62045150" sldId="48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56495851" sldId="49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44369952" sldId="49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2105786" sldId="50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3848983" sldId="50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78384060" sldId="51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578060084" sldId="51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32712494" sldId="52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45015360" sldId="52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5507386" sldId="52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45401991" sldId="52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63084132" sldId="52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172837050" sldId="52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7907670" sldId="52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52101507" sldId="52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72190313" sldId="52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5543556" sldId="52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619436879" sldId="53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40518479" sldId="53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33239548" sldId="53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05561144" sldId="53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60938223" sldId="53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491549367" sldId="53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57526940" sldId="53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4901500" sldId="53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92010792" sldId="538"/>
        </pc:sldMkLst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12 – Runtime Organization +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EEB2-1817-4AA8-2ADE-ED1166D7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1E84-89F7-719C-050C-998C249D0A2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A3A8B-E784-20B7-D687-A3336CDF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is 2’s complement?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AB93-DFDA-4ACE-71D8-D69A8A2A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7C62CD-F11B-1270-FA54-F568C29849D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AA028D-7EA1-B24F-B32B-BD17EB36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74EBC-51F0-C3BE-7E38-065C9C939CC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0D765E-60EB-78E9-CF83-BF07374C8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CD7C15-187D-40D7-4CCE-962ADB3EAE4C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35528786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56D6A-8D41-EF02-9E50-44A12E1A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EDC853-4C2C-023E-8E3A-9A1015AED8E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C513E-1844-10DF-C255-DD6C144A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So how did we figure out the </a:t>
            </a:r>
            <a:r>
              <a:rPr lang="en-US" dirty="0" err="1"/>
              <a:t>alloc</a:t>
            </a:r>
            <a:r>
              <a:rPr lang="en-US" dirty="0"/>
              <a:t> size of “A”?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47C5-412A-3ED9-8AA2-FECBDFE9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It has two variables, both of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them are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</a:t>
            </a:r>
            <a:r>
              <a:rPr lang="en-US" sz="3600" dirty="0">
                <a:ea typeface="MS Mincho" panose="02020609040205080304" pitchFamily="49" charset="-128"/>
              </a:rPr>
              <a:t>, so assume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</a:t>
            </a:r>
            <a:r>
              <a:rPr lang="en-US" sz="3600" dirty="0">
                <a:ea typeface="MS Mincho" panose="02020609040205080304" pitchFamily="49" charset="-128"/>
              </a:rPr>
              <a:t> means 4 bytes (we will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assume 8 bytes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),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then the </a:t>
            </a:r>
            <a:r>
              <a:rPr lang="en-US" sz="3600" dirty="0" err="1">
                <a:ea typeface="MS Mincho" panose="02020609040205080304" pitchFamily="49" charset="-128"/>
              </a:rPr>
              <a:t>alloc</a:t>
            </a:r>
            <a:r>
              <a:rPr lang="en-US" sz="3600" dirty="0">
                <a:ea typeface="MS Mincho" panose="02020609040205080304" pitchFamily="49" charset="-128"/>
              </a:rPr>
              <a:t> size of A will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be 8 bytes total.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Thus: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push 8</a:t>
            </a:r>
            <a:b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call malloc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6F275-A1BD-6C1F-2467-FC7A9028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34CB5-07A7-6247-F365-E95C875B117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12C14FA-C681-01D9-1B6C-CDE45861D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E9408-4872-5843-F4FD-2C8808C5EB6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B8C07-9A8D-6DCF-BC46-9D81BDF7A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43"/>
          <a:stretch/>
        </p:blipFill>
        <p:spPr>
          <a:xfrm>
            <a:off x="7298956" y="1912299"/>
            <a:ext cx="4699530" cy="40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349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1AC6C-5B4E-AEFB-A78B-DA49E3D88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FCF73D-F26A-D41C-6A91-F9D6A79CDCE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8EA69-755D-693C-99E8-89A42356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Coming up next!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F1AA-DCC9-6E5D-FED3-C4899973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How can we handle </a:t>
            </a:r>
            <a:r>
              <a:rPr lang="en-US" sz="3600" dirty="0" err="1">
                <a:ea typeface="MS Mincho" panose="02020609040205080304" pitchFamily="49" charset="-128"/>
              </a:rPr>
              <a:t>a.b.c.d.x</a:t>
            </a:r>
            <a:r>
              <a:rPr lang="en-US" sz="3600" dirty="0">
                <a:ea typeface="MS Mincho" panose="02020609040205080304" pitchFamily="49" charset="-128"/>
              </a:rPr>
              <a:t>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What about classes like this: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What is their size?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(How many bytes is allocated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when creating a new A()?)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C905C-9F2C-E5BF-3DE4-FA9F3863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B02A77-5779-E927-335D-856E8A6F271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0BF01D-053B-5884-673D-3EFC0410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A1D70-3EAF-AC05-7F28-F459A2D5ADC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05A4A-7952-9323-13DE-7842AFC5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671" y="2166415"/>
            <a:ext cx="3476145" cy="36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53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971B5-E04B-371A-B8CE-65AD52B9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DAE4E5-4D10-D11B-2922-6B0D4E01E2A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785F5-B42F-8EBB-2AB1-8F682590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7E78B-E2FB-DC09-F5E8-471D7FCF6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64162-3D00-FB54-21AE-DE8B5F03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2735F4-F11F-B95C-E734-1EA2BB5D8CD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2B0A33F-400B-9FB0-A3CD-57ACA017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AADCEE-7814-0C6F-7F93-9BB6D1A9F5B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667153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D4F8-AF4E-DD71-5829-D564BCE6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04A46B-793E-72C2-90D6-0D01C6B7487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DBD63-5EE2-C48F-0F7C-0AFE36F3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Review </a:t>
            </a:r>
            <a:r>
              <a:rPr lang="en-US" sz="6600" dirty="0" err="1"/>
              <a:t>Lec</a:t>
            </a:r>
            <a:r>
              <a:rPr lang="en-US" sz="6600" dirty="0"/>
              <a:t>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A427C-3ED6-29B6-C079-FBFC9AA2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Basic assembly operations: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</a:t>
            </a:r>
            <a:r>
              <a:rPr lang="en-US" sz="3600" dirty="0">
                <a:ea typeface="MS Mincho" panose="02020609040205080304" pitchFamily="49" charset="-128"/>
              </a:rPr>
              <a:t> from memory,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</a:t>
            </a:r>
            <a:r>
              <a:rPr lang="en-US" sz="3600" dirty="0">
                <a:ea typeface="MS Mincho" panose="02020609040205080304" pitchFamily="49" charset="-128"/>
              </a:rPr>
              <a:t>tract, store to memory (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</a:t>
            </a:r>
            <a:r>
              <a:rPr lang="en-US" sz="3600" dirty="0">
                <a:ea typeface="MS Mincho" panose="02020609040205080304" pitchFamily="49" charset="-128"/>
              </a:rPr>
              <a:t>),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call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push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pop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ea typeface="MS Mincho" panose="02020609040205080304" pitchFamily="49" charset="-128"/>
              </a:rPr>
              <a:t>, conditional jumps (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jle</a:t>
            </a:r>
            <a:r>
              <a:rPr lang="en-US" sz="3600" dirty="0" err="1">
                <a:ea typeface="MS Mincho" panose="02020609040205080304" pitchFamily="49" charset="-128"/>
              </a:rPr>
              <a:t>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jl</a:t>
            </a:r>
            <a:r>
              <a:rPr lang="en-US" sz="3600" dirty="0" err="1">
                <a:ea typeface="MS Mincho" panose="02020609040205080304" pitchFamily="49" charset="-128"/>
              </a:rPr>
              <a:t>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600" dirty="0" err="1">
                <a:ea typeface="MS Mincho" panose="02020609040205080304" pitchFamily="49" charset="-128"/>
              </a:rPr>
              <a:t>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</a:t>
            </a:r>
            <a:r>
              <a:rPr lang="en-US" sz="3600" dirty="0" err="1">
                <a:ea typeface="MS Mincho" panose="02020609040205080304" pitchFamily="49" charset="-128"/>
              </a:rPr>
              <a:t>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je</a:t>
            </a:r>
            <a:r>
              <a:rPr lang="en-US" sz="3600" dirty="0" err="1">
                <a:ea typeface="MS Mincho" panose="02020609040205080304" pitchFamily="49" charset="-128"/>
              </a:rPr>
              <a:t>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jne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Know about stack, heap,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, .data, .text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30D0-9F6D-FCF4-5F79-72A71FB5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F28ACD-087B-0165-707E-38DD8E93CD2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E18A74-970F-52C0-E464-58B7D082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D94C5-1C8D-9C6A-C34E-02AA2258778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485623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7FFE-C4D2-3790-394F-1B5BEB8D7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5BD421-F82A-B6D9-E95C-BDF5C1DAAE4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99605-3BCA-FA46-CD3A-1A02BAF9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71B1-EEED-31B1-0649-87BA5A72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Live demo of branching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Will step through the assembly and show it in action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Will prove that assembly is just like any other thing you have programmed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46E4A-6EB1-AFF0-42E9-223D9FF8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14203-6815-CC5A-10E0-FB4BA5950A1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6A9BD4-1470-C899-A5DA-A1E5134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09B02E-5159-973D-BCE3-4928E9E0D1B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5665736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ECA6-5AEA-1781-8299-FF04021F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0275A5-C4ED-F076-6595-AFE862FB8A9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229DD-AF81-DEA6-C641-2C84C412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is 2’s complement?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CD43ABD-8B10-B349-C7CF-7886BACBA8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3586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542162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942592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68883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Bits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Unsigned value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Signed value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(Two's complement)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3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0000 0000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25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0000 0001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52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0000 0010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668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0111 1110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14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0111 1111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385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1000 0000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−128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939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1000 0001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−127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163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1000 0010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−126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493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1111 1110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254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−2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1111 1111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255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−1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941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588B-AD0C-496D-9E40-0CFDA32B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06AFEB-0199-AEA2-639C-FEF336EABBB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57AEB6-CD0D-8682-E55A-E6C86BCE0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CAC8C-6F5B-70FB-0E1F-F13DD77DDAC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72E0C-99BB-D054-9E1C-7E44071198E6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6734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5FC5-0D26-905C-D3BC-CE38DA0E6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8C7466-FD27-2635-7869-B76D8E64249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84837-A79E-1FF3-1E42-EDDB65B8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Motivation: Example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CB2C-20C2-BD0B-426D-962B77EA0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S Mincho" panose="02020609040205080304" pitchFamily="49" charset="-128"/>
              </a:rPr>
              <a:t>Add the following:</a:t>
            </a:r>
          </a:p>
          <a:p>
            <a:pPr marL="0" indent="0">
              <a:buNone/>
            </a:pP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0000 0101</a:t>
            </a:r>
          </a:p>
          <a:p>
            <a:pPr marL="0" indent="0">
              <a:buNone/>
            </a:pPr>
            <a:r>
              <a:rPr lang="en-US" sz="4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+  0000 1101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C508F-6F78-8E45-5F1D-EABF8E99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652F3-1DBF-F97A-73F4-B1208D6E688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2FF176-66A3-1A1C-28FA-F9EDD39D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1C03D-A25E-9161-F336-7E39BD7D69D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BE5363-AC3B-E42D-55A9-ABC2BDCC5E7A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12629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B8C60-ED97-0123-265B-971C5B09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D9BE80-A563-E3EB-B4E7-8FFD3DF866D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5AA61-8D2B-1C4F-7384-840AF5EC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5AAC6-D64F-E5A1-99DF-3D9A5ADF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3EF45B-8B56-35AF-DB2C-26207F2DE0A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F4FF2EE-FC8C-9869-3BC8-1FFEA6F4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E202A-EFDE-AF94-8EE7-FC8048910C5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411F7-173A-D8B8-C054-4BA169B5BD5E}"/>
              </a:ext>
            </a:extLst>
          </p:cNvPr>
          <p:cNvSpPr txBox="1"/>
          <p:nvPr/>
        </p:nvSpPr>
        <p:spPr>
          <a:xfrm>
            <a:off x="1013077" y="1951442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6444E-90F7-8C3B-B1F6-6400E2FB8D4A}"/>
              </a:ext>
            </a:extLst>
          </p:cNvPr>
          <p:cNvSpPr txBox="1"/>
          <p:nvPr/>
        </p:nvSpPr>
        <p:spPr>
          <a:xfrm>
            <a:off x="3936714" y="1951442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BE4F7-BA10-C256-571B-DB5BE831A4FE}"/>
              </a:ext>
            </a:extLst>
          </p:cNvPr>
          <p:cNvSpPr txBox="1"/>
          <p:nvPr/>
        </p:nvSpPr>
        <p:spPr>
          <a:xfrm>
            <a:off x="6860351" y="1951442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02C44-A23E-DD56-D079-E6F1E61328C1}"/>
              </a:ext>
            </a:extLst>
          </p:cNvPr>
          <p:cNvSpPr txBox="1"/>
          <p:nvPr/>
        </p:nvSpPr>
        <p:spPr>
          <a:xfrm>
            <a:off x="9783989" y="1951442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9E888-EE55-6A43-08E0-E416A21D5612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49093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380B-32A2-9D38-CDF4-6C6C028C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904905-AA2B-239E-9A8A-B03DBA30D3E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E2099-EE89-0170-A944-703E883C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16AD-8CB4-B050-338E-71F00F08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0B376-B5DA-976C-D29E-98846B6045C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040ED7-BFDA-BEA3-7CDD-F049CE63C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C3E4EC-89F6-496B-B78D-D71E41C925E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1742A-9779-D49A-5A9E-D16F58F8F3B0}"/>
              </a:ext>
            </a:extLst>
          </p:cNvPr>
          <p:cNvSpPr txBox="1"/>
          <p:nvPr/>
        </p:nvSpPr>
        <p:spPr>
          <a:xfrm>
            <a:off x="1013077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</a:t>
            </a:r>
            <a:br>
              <a:rPr lang="en-US" sz="4800" dirty="0"/>
            </a:br>
            <a:r>
              <a:rPr lang="en-US" sz="6000" b="1" dirty="0">
                <a:solidFill>
                  <a:srgbClr val="0070C0"/>
                </a:solidFill>
              </a:rPr>
              <a:t>0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8121B-7379-0C43-1979-4DDEDC4EC14E}"/>
              </a:ext>
            </a:extLst>
          </p:cNvPr>
          <p:cNvSpPr txBox="1"/>
          <p:nvPr/>
        </p:nvSpPr>
        <p:spPr>
          <a:xfrm>
            <a:off x="3936714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BF712-6D3F-545D-0B3E-5F7A692D5202}"/>
              </a:ext>
            </a:extLst>
          </p:cNvPr>
          <p:cNvSpPr txBox="1"/>
          <p:nvPr/>
        </p:nvSpPr>
        <p:spPr>
          <a:xfrm>
            <a:off x="6860351" y="1951442"/>
            <a:ext cx="1394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+ 0</a:t>
            </a:r>
          </a:p>
          <a:p>
            <a:pPr algn="ctr"/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58D6C-C561-C6B7-B5AD-3F4EE0084BBF}"/>
              </a:ext>
            </a:extLst>
          </p:cNvPr>
          <p:cNvSpPr txBox="1"/>
          <p:nvPr/>
        </p:nvSpPr>
        <p:spPr>
          <a:xfrm>
            <a:off x="9783989" y="1951442"/>
            <a:ext cx="1394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</a:t>
            </a:r>
          </a:p>
          <a:p>
            <a:pPr algn="ctr"/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4B22B-D3AE-F20A-E974-26CCF26CDDC1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47104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C9DA2-ACA0-56A5-4B4F-ACA1E062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6BEDF-B32F-66FF-73F3-957C2E47C40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42377-FCF7-BD1E-6D6F-EEA6827D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DBD4-EE4D-CEF8-6101-8BDE0E31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DE0DEB-5895-16AE-96E6-54F75F65ABB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4C0F26-EA1F-0EED-3605-636582C5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812B3-583F-C844-CE6A-A8CFFB0B3D6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5EEEA-EF71-9643-A267-1E9271B9A5C5}"/>
              </a:ext>
            </a:extLst>
          </p:cNvPr>
          <p:cNvSpPr txBox="1"/>
          <p:nvPr/>
        </p:nvSpPr>
        <p:spPr>
          <a:xfrm>
            <a:off x="1013077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</a:t>
            </a:r>
            <a:br>
              <a:rPr lang="en-US" sz="4800" dirty="0"/>
            </a:br>
            <a:r>
              <a:rPr lang="en-US" sz="6000" b="1" dirty="0">
                <a:solidFill>
                  <a:srgbClr val="0070C0"/>
                </a:solidFill>
              </a:rPr>
              <a:t>0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17EE6-66A3-417A-57BE-6C76A8F4751F}"/>
              </a:ext>
            </a:extLst>
          </p:cNvPr>
          <p:cNvSpPr txBox="1"/>
          <p:nvPr/>
        </p:nvSpPr>
        <p:spPr>
          <a:xfrm>
            <a:off x="3936714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9036D-F03F-98A6-9387-2542F9C0ACC6}"/>
              </a:ext>
            </a:extLst>
          </p:cNvPr>
          <p:cNvSpPr txBox="1"/>
          <p:nvPr/>
        </p:nvSpPr>
        <p:spPr>
          <a:xfrm>
            <a:off x="6860351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+ 0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D98A8-E5E6-387D-6F79-53E387DA5035}"/>
              </a:ext>
            </a:extLst>
          </p:cNvPr>
          <p:cNvSpPr txBox="1"/>
          <p:nvPr/>
        </p:nvSpPr>
        <p:spPr>
          <a:xfrm>
            <a:off x="9783989" y="1951442"/>
            <a:ext cx="1394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10?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F6D4C-014A-F73E-02BE-250BFAA376B5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355503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BAC8-A6AF-4297-824C-CE9AC5BA0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AD4B0A-32C7-5095-BE5C-ED9665BAE18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F2C88-8C19-347A-FEE3-FBD5B2B1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1+1 Gets an entire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F0DB-7553-4924-EB70-91F9864D3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S Mincho" panose="02020609040205080304" pitchFamily="49" charset="-128"/>
              </a:rPr>
              <a:t>Let’s rewrite this:</a:t>
            </a:r>
          </a:p>
          <a:p>
            <a:endParaRPr lang="en-US" sz="48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6000" dirty="0">
                <a:ea typeface="MS Mincho" panose="02020609040205080304" pitchFamily="49" charset="-128"/>
              </a:rPr>
              <a:t>1+1 = 0 (</a:t>
            </a:r>
            <a:r>
              <a:rPr lang="en-US" sz="6000" b="1" dirty="0">
                <a:solidFill>
                  <a:srgbClr val="0070C0"/>
                </a:solidFill>
                <a:ea typeface="MS Mincho" panose="02020609040205080304" pitchFamily="49" charset="-128"/>
              </a:rPr>
              <a:t>carry 1</a:t>
            </a:r>
            <a:r>
              <a:rPr lang="en-US" sz="60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B79FE-53EA-8390-8010-9AD5F35C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53DB8-6C4F-0A24-6615-46587EA1A05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50CC06-D921-F3C7-FB5C-64F047F3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ACB30-27D3-8226-DD47-58C17A8ABA8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E8C3F-398F-6B39-7305-078644215829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76109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A356E-FB26-D9C8-0B33-C76FADC8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0B0B8-8BDD-2A84-CA90-F8B8CBE2616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8727E-291D-C27D-1BD7-6BC381FA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9B69B-84D9-3632-6F86-BC7A574A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262E25-1F4E-AA6E-AA66-59FD50B181B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523F97B-92C6-3D8C-F0FA-D5C7B3EC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D0045-0E7D-22B2-FE76-606AAEA16C5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AF2B-4198-FD92-503F-1549E59855F2}"/>
              </a:ext>
            </a:extLst>
          </p:cNvPr>
          <p:cNvSpPr txBox="1"/>
          <p:nvPr/>
        </p:nvSpPr>
        <p:spPr>
          <a:xfrm>
            <a:off x="980216" y="1951442"/>
            <a:ext cx="1460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</a:t>
            </a:r>
            <a:br>
              <a:rPr lang="en-US" sz="4800" dirty="0"/>
            </a:br>
            <a:r>
              <a:rPr lang="en-US" sz="6000" b="1" dirty="0">
                <a:solidFill>
                  <a:srgbClr val="0070C0"/>
                </a:solidFill>
              </a:rPr>
              <a:t>0 c0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DF0C0-8B88-8945-8D33-C048C3EBD547}"/>
              </a:ext>
            </a:extLst>
          </p:cNvPr>
          <p:cNvSpPr txBox="1"/>
          <p:nvPr/>
        </p:nvSpPr>
        <p:spPr>
          <a:xfrm>
            <a:off x="3903853" y="1951442"/>
            <a:ext cx="1460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 c0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51CC8-3DD3-8A05-AD20-66686DA417DE}"/>
              </a:ext>
            </a:extLst>
          </p:cNvPr>
          <p:cNvSpPr txBox="1"/>
          <p:nvPr/>
        </p:nvSpPr>
        <p:spPr>
          <a:xfrm>
            <a:off x="6827490" y="1951442"/>
            <a:ext cx="1460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+ 0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1 c0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4F107-F3DF-0FCC-6E78-34A8F8FD0EFB}"/>
              </a:ext>
            </a:extLst>
          </p:cNvPr>
          <p:cNvSpPr txBox="1"/>
          <p:nvPr/>
        </p:nvSpPr>
        <p:spPr>
          <a:xfrm>
            <a:off x="9751128" y="1951442"/>
            <a:ext cx="14606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0 c1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BB130-9207-366F-A9B2-EA80EDA5715E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07659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A379-79C2-61C7-C809-FD57B6B8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05026D-04FF-32F1-0952-5190BCE7130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6F2E1-0240-965C-9A8A-7F57A089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Motivation: Example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6B11-B4D3-A0B3-E75B-446DF3041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S Mincho" panose="02020609040205080304" pitchFamily="49" charset="-128"/>
              </a:rPr>
              <a:t>Add the following:</a:t>
            </a:r>
          </a:p>
          <a:p>
            <a:pPr marL="0" indent="0">
              <a:buNone/>
            </a:pP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0000 0101</a:t>
            </a:r>
          </a:p>
          <a:p>
            <a:pPr marL="0" indent="0">
              <a:buNone/>
            </a:pPr>
            <a:r>
              <a:rPr lang="en-US" sz="4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+  0000 1101</a:t>
            </a:r>
          </a:p>
          <a:p>
            <a:pPr marL="0" indent="0">
              <a:buNone/>
            </a:pP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0</a:t>
            </a:r>
            <a:r>
              <a:rPr lang="en-US" sz="48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c1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8310-8477-D273-92CB-877CB1A6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775616-DE5C-022A-5363-92C6348A10D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D7EDDD-34E9-FB44-BE9D-A5C2FC11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377D43-8D88-CC92-C431-4FE304B0EBF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FC5E4F-3173-2419-BDB1-A3C7D45757D1}"/>
              </a:ext>
            </a:extLst>
          </p:cNvPr>
          <p:cNvSpPr/>
          <p:nvPr/>
        </p:nvSpPr>
        <p:spPr>
          <a:xfrm>
            <a:off x="4136697" y="2461198"/>
            <a:ext cx="1253231" cy="1854988"/>
          </a:xfrm>
          <a:custGeom>
            <a:avLst/>
            <a:gdLst>
              <a:gd name="connsiteX0" fmla="*/ 974734 w 1253231"/>
              <a:gd name="connsiteY0" fmla="*/ 1854988 h 1854988"/>
              <a:gd name="connsiteX1" fmla="*/ 1244449 w 1253231"/>
              <a:gd name="connsiteY1" fmla="*/ 914275 h 1854988"/>
              <a:gd name="connsiteX2" fmla="*/ 685283 w 1253231"/>
              <a:gd name="connsiteY2" fmla="*/ 65659 h 1854988"/>
              <a:gd name="connsiteX3" fmla="*/ 99804 w 1253231"/>
              <a:gd name="connsiteY3" fmla="*/ 78816 h 1854988"/>
              <a:gd name="connsiteX4" fmla="*/ 1128 w 1253231"/>
              <a:gd name="connsiteY4" fmla="*/ 256433 h 185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231" h="1854988">
                <a:moveTo>
                  <a:pt x="974734" y="1854988"/>
                </a:moveTo>
                <a:cubicBezTo>
                  <a:pt x="1133712" y="1533742"/>
                  <a:pt x="1292691" y="1212496"/>
                  <a:pt x="1244449" y="914275"/>
                </a:cubicBezTo>
                <a:cubicBezTo>
                  <a:pt x="1196207" y="616054"/>
                  <a:pt x="876057" y="204902"/>
                  <a:pt x="685283" y="65659"/>
                </a:cubicBezTo>
                <a:cubicBezTo>
                  <a:pt x="494509" y="-73584"/>
                  <a:pt x="213830" y="47020"/>
                  <a:pt x="99804" y="78816"/>
                </a:cubicBezTo>
                <a:cubicBezTo>
                  <a:pt x="-14222" y="110612"/>
                  <a:pt x="31" y="221348"/>
                  <a:pt x="1128" y="256433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1A144-B5D1-616C-6B65-E4C9B22E008E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4061857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91CB-1025-DD43-002E-56E79B25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CDC61-1EF9-CD0C-F941-EBB05EF561D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4121D-6B7D-A38D-1BF6-62C46BDA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759B9-D1E8-EB2C-29D0-505E8E1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8ED4A2-112A-EFF4-027A-44EC0F9E0F6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EE6CF2-6521-8815-9B35-A86AA802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B028D-0E04-037F-1918-2DD1286E310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FFE60-F02D-B691-94A2-09C3CA927FF9}"/>
              </a:ext>
            </a:extLst>
          </p:cNvPr>
          <p:cNvSpPr txBox="1"/>
          <p:nvPr/>
        </p:nvSpPr>
        <p:spPr>
          <a:xfrm>
            <a:off x="434395" y="1951442"/>
            <a:ext cx="25523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 + c1</a:t>
            </a:r>
            <a:br>
              <a:rPr lang="en-US" sz="4800" dirty="0"/>
            </a:br>
            <a:r>
              <a:rPr lang="en-US" sz="6000" b="1" dirty="0">
                <a:solidFill>
                  <a:srgbClr val="4B9CD3"/>
                </a:solidFill>
              </a:rPr>
              <a:t>1 c0</a:t>
            </a:r>
            <a:endParaRPr lang="en-US" sz="4800" b="1" dirty="0">
              <a:solidFill>
                <a:srgbClr val="4B9CD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3509B-35FC-0EBF-6C3D-58ECA7F487F4}"/>
              </a:ext>
            </a:extLst>
          </p:cNvPr>
          <p:cNvSpPr txBox="1"/>
          <p:nvPr/>
        </p:nvSpPr>
        <p:spPr>
          <a:xfrm>
            <a:off x="4819851" y="1951442"/>
            <a:ext cx="2552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 + c1</a:t>
            </a:r>
          </a:p>
          <a:p>
            <a:pPr algn="ctr"/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7C856-BFD3-BC8C-2548-B8B465ECA5EF}"/>
              </a:ext>
            </a:extLst>
          </p:cNvPr>
          <p:cNvSpPr txBox="1"/>
          <p:nvPr/>
        </p:nvSpPr>
        <p:spPr>
          <a:xfrm>
            <a:off x="9205307" y="1951442"/>
            <a:ext cx="2552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 + c1</a:t>
            </a:r>
          </a:p>
          <a:p>
            <a:pPr algn="ctr"/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03BA9-4FD8-204D-9BD9-92C4BB0BBC69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53162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250C0-93FC-3A83-F2C9-0A643EE9A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C571F5-342B-0483-F793-26CC8761CC7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5C024-2E2D-E62D-806A-0F4A3D0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Grades 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D483-B744-E61E-DFCC-0BA6C372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 have added your grades to canvas. If something is missing or incorrect, let me know.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If you turned in an assignment late, it is likely incorrect on canvas and I will fix it as soon as I can.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6D363-599C-1FFB-1D7C-6F6D90C5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C9BE20-2387-5BAA-4330-2DEEF278B33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F325BD-8F6C-5692-8901-9E2068E3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54D3F-B1CD-FA47-E653-D03934C3A18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0427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F47E-B12C-C762-D73D-ADE7C2D53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8E8E5-63F5-FC6E-6C76-14329B6DEBB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51716-624D-1031-215C-BA146986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Let’s first focus on single bit addition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4E30-F760-72B0-8A58-5D5DEA08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A7AD58-66DF-454B-9445-7DA9AB050DE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264FA0-F3EA-E22D-BF52-778E8F13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6DEC4-7A4D-E4EE-2860-C689E2C01C0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FB18A-C0F4-1C4F-2D18-9287885D55AF}"/>
              </a:ext>
            </a:extLst>
          </p:cNvPr>
          <p:cNvSpPr txBox="1"/>
          <p:nvPr/>
        </p:nvSpPr>
        <p:spPr>
          <a:xfrm>
            <a:off x="434395" y="1951442"/>
            <a:ext cx="25523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+ 0 + c1</a:t>
            </a:r>
            <a:br>
              <a:rPr lang="en-US" sz="4800" dirty="0"/>
            </a:br>
            <a:r>
              <a:rPr lang="en-US" sz="6000" b="1" dirty="0">
                <a:solidFill>
                  <a:srgbClr val="4B9CD3"/>
                </a:solidFill>
              </a:rPr>
              <a:t>1 c0</a:t>
            </a:r>
            <a:endParaRPr lang="en-US" sz="4800" b="1" dirty="0">
              <a:solidFill>
                <a:srgbClr val="4B9CD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8AC45-E82C-4780-B8EE-587AAC859A3A}"/>
              </a:ext>
            </a:extLst>
          </p:cNvPr>
          <p:cNvSpPr txBox="1"/>
          <p:nvPr/>
        </p:nvSpPr>
        <p:spPr>
          <a:xfrm>
            <a:off x="4819851" y="1951442"/>
            <a:ext cx="2552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0 + 1 + c1</a:t>
            </a:r>
          </a:p>
          <a:p>
            <a:pPr algn="ctr"/>
            <a:r>
              <a:rPr lang="en-US" sz="6000" b="1" dirty="0">
                <a:solidFill>
                  <a:srgbClr val="4B9CD3"/>
                </a:solidFill>
              </a:rPr>
              <a:t>0 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A4333-F86A-4B8C-68DB-559782F0F05F}"/>
              </a:ext>
            </a:extLst>
          </p:cNvPr>
          <p:cNvSpPr txBox="1"/>
          <p:nvPr/>
        </p:nvSpPr>
        <p:spPr>
          <a:xfrm>
            <a:off x="9205307" y="1951442"/>
            <a:ext cx="2552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1 + 1 + c1</a:t>
            </a:r>
          </a:p>
          <a:p>
            <a:pPr algn="ctr"/>
            <a:r>
              <a:rPr lang="en-US" sz="6000" b="1" dirty="0">
                <a:solidFill>
                  <a:srgbClr val="4B9CD3"/>
                </a:solidFill>
              </a:rPr>
              <a:t>1 c1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D3A5E7-6B97-355A-36AA-681571B75D3B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61602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3D34-500C-86FB-7933-3DBE35BB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45B463-3A7E-1CFF-7DE4-0852A598A8D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6B850-8886-D19C-7AEF-6E88CD4C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Motivation: Example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8490-5217-06D6-8EF7-008B9D9C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MS Mincho" panose="02020609040205080304" pitchFamily="49" charset="-128"/>
              </a:rPr>
              <a:t>Add the following:</a:t>
            </a:r>
          </a:p>
          <a:p>
            <a:pPr marL="0" indent="0">
              <a:buNone/>
            </a:pP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0000 0101       5</a:t>
            </a:r>
          </a:p>
          <a:p>
            <a:pPr marL="0" indent="0">
              <a:buNone/>
            </a:pPr>
            <a:r>
              <a:rPr lang="en-US" sz="4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+  0000 1101</a:t>
            </a: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  </a:t>
            </a:r>
            <a:r>
              <a:rPr lang="en-US" sz="4800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+13</a:t>
            </a:r>
          </a:p>
          <a:p>
            <a:pPr marL="0" indent="0">
              <a:buNone/>
            </a:pPr>
            <a:r>
              <a:rPr lang="en-US" sz="4800" dirty="0">
                <a:latin typeface="MS Mincho" panose="02020609040205080304" pitchFamily="49" charset="-128"/>
                <a:ea typeface="MS Mincho" panose="02020609040205080304" pitchFamily="49" charset="-128"/>
              </a:rPr>
              <a:t>   0001 0010      18</a:t>
            </a:r>
            <a:endParaRPr lang="en-US" sz="4800" b="1" dirty="0">
              <a:solidFill>
                <a:srgbClr val="C0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6F811-EB13-B0F3-C695-08E1538C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D1743B-DF7A-0CA9-0370-D5D8BEFB41F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3DB115-A656-ABCE-910A-5C42CE7E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B5CA6A-2A0E-8FC5-00EF-E6B8172A2B6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7D59D-3B87-80C7-DE16-C2F15BB49BFA}"/>
              </a:ext>
            </a:extLst>
          </p:cNvPr>
          <p:cNvSpPr txBox="1"/>
          <p:nvPr/>
        </p:nvSpPr>
        <p:spPr>
          <a:xfrm rot="19849091">
            <a:off x="3921835" y="246142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9CD3"/>
                </a:solidFill>
              </a:rPr>
              <a:t>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DB7D1-0127-11A6-22E2-CE59B2F0A650}"/>
              </a:ext>
            </a:extLst>
          </p:cNvPr>
          <p:cNvSpPr txBox="1"/>
          <p:nvPr/>
        </p:nvSpPr>
        <p:spPr>
          <a:xfrm rot="19849091">
            <a:off x="3303462" y="246142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9CD3"/>
                </a:solidFill>
              </a:rPr>
              <a:t>c1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59189-7AA2-99B0-5EE0-EDE6433E9CD8}"/>
              </a:ext>
            </a:extLst>
          </p:cNvPr>
          <p:cNvSpPr txBox="1"/>
          <p:nvPr/>
        </p:nvSpPr>
        <p:spPr>
          <a:xfrm rot="19849091">
            <a:off x="2696961" y="246142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9CD3"/>
                </a:solidFill>
              </a:rPr>
              <a:t>c1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BCA18-899C-7809-79CF-F4C9A6712F92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4580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EC0AE-D110-EEE4-4A5E-DFB4C90C2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7EC3D6-0036-B6B9-8414-0D4684065A3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1CA5-8EA5-5194-1F52-4F0179AF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come up with something more formal? What does this look like in hardware?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09A98-7299-5C36-69B4-1F704FD83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D9A12-5908-7E5A-094F-DB68D477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A62EDD-6C6B-B28C-1526-89A9318214B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AD5A3E-FD32-D7F7-F167-DD7DA4F2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3EC82-24C2-7254-6FF4-926CF9F6353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0818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5836-9EBB-3E1A-1F2B-B0F8AB68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82BDA7-DC69-190C-80B1-4123D60F802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7AB3D-1CB7-730A-9B27-A2BE2652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Truth Tables (COMP-283)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A35AEDEC-1A4A-42A7-1D97-DDEEFB5736D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2263912"/>
                  </p:ext>
                </p:extLst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A35AEDEC-1A4A-42A7-1D97-DDEEFB5736D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2263912"/>
                  </p:ext>
                </p:extLst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0588" r="-8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10588" r="-8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208140" r="-80000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11765" r="-80000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411765" r="-80000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192AD-058F-F552-78A8-230BD5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F64BA7-EA5A-F593-219E-2727CE1D4F8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986B93-0E3F-39B2-4889-BC30743F3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E9149-AE10-82F5-B0FC-D549EE7A93F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E326A-E9A0-DE86-F18D-B2E2E0F4F0A3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415553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8462-7790-886B-3E1E-ED761813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648E02-7889-48B6-A407-A4905905338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092C1-55FC-39A1-5ED1-7E3D499E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Truth Tables (COMP-283)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C0073B46-1CA7-AA1C-3B10-0CED3127722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C0073B46-1CA7-AA1C-3B10-0CED3127722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0588" r="-8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10588" r="-8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208140" r="-80000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11765" r="-80000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411765" r="-80000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4F642-2061-8D66-F0A2-A3043E41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EF314D-03AD-D42B-F0F5-4B89526C76B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CFBD76-355C-C6FA-2368-ACE0685C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E9515-8E87-C25B-AED6-6948BAF4852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80B92-2372-F46D-3D17-5455524AB854}"/>
              </a:ext>
            </a:extLst>
          </p:cNvPr>
          <p:cNvSpPr txBox="1"/>
          <p:nvPr/>
        </p:nvSpPr>
        <p:spPr>
          <a:xfrm>
            <a:off x="1716967" y="4757648"/>
            <a:ext cx="7650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If odd number of 1s: S=1, otherwise S=0</a:t>
            </a:r>
            <a:br>
              <a:rPr lang="en-US" sz="3600" dirty="0"/>
            </a:br>
            <a:r>
              <a:rPr lang="en-US" sz="3600" dirty="0"/>
              <a:t>What is the </a:t>
            </a:r>
            <a:r>
              <a:rPr lang="en-US" sz="3600" dirty="0" err="1"/>
              <a:t>boolean</a:t>
            </a:r>
            <a:r>
              <a:rPr lang="en-US" sz="3600" dirty="0"/>
              <a:t> logic look like?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AA040-EA2D-746C-D945-A0AC24DE2201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908519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93B4-44F9-950A-47CE-07EA76E4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FFFD5A-8F3B-89D6-4462-147386C3773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F93C6-5886-440C-9927-B82AB7D3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Truth Tables (COMP-283)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3F492868-9941-2203-B40F-DAC92FD6BE0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b="0" smtClean="0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3F492868-9941-2203-B40F-DAC92FD6BE0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25908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168400">
                      <a:extLst>
                        <a:ext uri="{9D8B030D-6E8A-4147-A177-3AD203B41FA5}">
                          <a16:colId xmlns:a16="http://schemas.microsoft.com/office/drawing/2014/main" val="417543675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3077241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11218398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636504567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94641948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8912312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1446081033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773550461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342308468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0588" r="-8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284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10588" r="-8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8136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208140" r="-800000" b="-2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27088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11765" r="-80000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674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411765" r="-80000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994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1B21A-2C00-D286-D3C0-5E7359F4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F5F1A-4D83-2884-B248-80C9263D098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9CFB45-C649-7A47-96C7-6C5C22C2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8098E-41C3-6BAC-E727-A1B98B44E56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757370-857C-F237-B02A-70C8171C34E7}"/>
                  </a:ext>
                </a:extLst>
              </p:cNvPr>
              <p:cNvSpPr txBox="1"/>
              <p:nvPr/>
            </p:nvSpPr>
            <p:spPr>
              <a:xfrm>
                <a:off x="3168493" y="4757648"/>
                <a:ext cx="47477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  <a:p>
                <a:pPr algn="ctr"/>
                <a:r>
                  <a:rPr lang="en-US" sz="3600" dirty="0"/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 ≡</m:t>
                    </m:r>
                  </m:oMath>
                </a14:m>
                <a:r>
                  <a:rPr lang="en-US" sz="3600" dirty="0"/>
                  <a:t> exclusive or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757370-857C-F237-B02A-70C8171C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93" y="4757648"/>
                <a:ext cx="4747710" cy="1200329"/>
              </a:xfrm>
              <a:prstGeom prst="rect">
                <a:avLst/>
              </a:prstGeom>
              <a:blipFill>
                <a:blip r:embed="rId4"/>
                <a:stretch>
                  <a:fillRect l="-3594" r="-333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1AF33CB-249C-3214-0F6A-A566FF819B86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54758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E03D-095A-ABA8-E215-3E0E8342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040E2-8977-5778-FD65-EA6E599FD75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E9D89-BDC4-B87A-D44D-2DAD23F6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Adder 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CE97C-320E-C4B6-1A33-8219D5EBC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⊕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⊕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𝐵</m:t>
                    </m:r>
                  </m:oMath>
                </a14:m>
                <a:endParaRPr lang="en-US" sz="3600" b="0" dirty="0">
                  <a:ea typeface="MS Mincho" panose="020206090402050803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𝑖𝑛</m:t>
                            </m:r>
                          </m:sub>
                        </m:sSub>
                        <m:r>
                          <a:rPr lang="en-US" sz="3600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3600" dirty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600" dirty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en-US" sz="3600" dirty="0">
                  <a:ea typeface="MS Mincho" panose="02020609040205080304" pitchFamily="49" charset="-128"/>
                </a:endParaRP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r>
                  <a:rPr lang="en-US" sz="4000" b="1" dirty="0">
                    <a:ea typeface="MS Mincho" panose="02020609040205080304" pitchFamily="49" charset="-128"/>
                  </a:rPr>
                  <a:t>And what can we do with </a:t>
                </a:r>
                <a:r>
                  <a:rPr lang="en-US" sz="4000" b="1" dirty="0" err="1">
                    <a:ea typeface="MS Mincho" panose="02020609040205080304" pitchFamily="49" charset="-128"/>
                  </a:rPr>
                  <a:t>boolean</a:t>
                </a:r>
                <a:r>
                  <a:rPr lang="en-US" sz="4000" b="1" dirty="0">
                    <a:ea typeface="MS Mincho" panose="02020609040205080304" pitchFamily="49" charset="-128"/>
                  </a:rPr>
                  <a:t> algebra?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CE97C-320E-C4B6-1A33-8219D5EBC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35725-3EF2-0A8B-D659-939E572C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CE6D8-0ACC-7545-9BEA-AEE8F217E09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00963C-E00E-7A11-3A84-FAA81982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1EC93-18A8-7DC2-6A47-0F398D9587E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4BD71-4BDD-9A38-C4D3-009E8166C857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03703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8697D-DDE5-5689-8766-8D3DCFD7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CA45F-3A1E-7A4A-9B3D-3F30AA0065D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71017-FD8A-0094-5634-911CAEB8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Single Bit 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96F15-6A56-8224-1A18-83121EB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F92AF7-AEB3-80AD-30ED-744752DFFCD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1579F1-A47F-E14B-EEE6-E81761E8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329AB-47BE-75A8-AA9D-22E8B51B23E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DF8EF-08E4-B029-CB9F-E779AEDE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93158" y="3442590"/>
            <a:ext cx="781159" cy="829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462A9F-B725-F3F9-2E72-4B8878F16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32401" y="4520225"/>
            <a:ext cx="781159" cy="829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6B2FCB-B763-6F99-1920-7EE1486C2DC8}"/>
              </a:ext>
            </a:extLst>
          </p:cNvPr>
          <p:cNvSpPr txBox="1"/>
          <p:nvPr/>
        </p:nvSpPr>
        <p:spPr>
          <a:xfrm>
            <a:off x="3308308" y="2914965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7678D5-F161-3CE5-825B-7D0CA9F156E7}"/>
              </a:ext>
            </a:extLst>
          </p:cNvPr>
          <p:cNvCxnSpPr>
            <a:cxnSpLocks/>
          </p:cNvCxnSpPr>
          <p:nvPr/>
        </p:nvCxnSpPr>
        <p:spPr>
          <a:xfrm>
            <a:off x="3689753" y="4241206"/>
            <a:ext cx="0" cy="3030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810F41-97A2-3152-AD6A-170648341AC5}"/>
              </a:ext>
            </a:extLst>
          </p:cNvPr>
          <p:cNvSpPr txBox="1"/>
          <p:nvPr/>
        </p:nvSpPr>
        <p:spPr>
          <a:xfrm>
            <a:off x="3756970" y="404482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8F2D6-7276-7533-E5E7-61749FDE500E}"/>
              </a:ext>
            </a:extLst>
          </p:cNvPr>
          <p:cNvSpPr txBox="1"/>
          <p:nvPr/>
        </p:nvSpPr>
        <p:spPr>
          <a:xfrm>
            <a:off x="3620841" y="528369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293667-FB2A-7136-175D-91A029D1F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77534" y="3270942"/>
            <a:ext cx="1050355" cy="829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B68A25-5217-62F5-426E-A2CDC21BC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30653" y="2229475"/>
            <a:ext cx="781159" cy="8292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CA6A5B-31F9-CEFA-49E3-0BEBB188C4C7}"/>
              </a:ext>
            </a:extLst>
          </p:cNvPr>
          <p:cNvSpPr txBox="1"/>
          <p:nvPr/>
        </p:nvSpPr>
        <p:spPr>
          <a:xfrm>
            <a:off x="6352381" y="170842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459966-A883-8B2E-0832-BDF36467B2A7}"/>
              </a:ext>
            </a:extLst>
          </p:cNvPr>
          <p:cNvCxnSpPr>
            <a:cxnSpLocks/>
          </p:cNvCxnSpPr>
          <p:nvPr/>
        </p:nvCxnSpPr>
        <p:spPr>
          <a:xfrm>
            <a:off x="6727248" y="2951391"/>
            <a:ext cx="0" cy="3030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7EAC24-660C-52B2-22F8-B8CF06AFB344}"/>
              </a:ext>
            </a:extLst>
          </p:cNvPr>
          <p:cNvSpPr txBox="1"/>
          <p:nvPr/>
        </p:nvSpPr>
        <p:spPr>
          <a:xfrm>
            <a:off x="6188097" y="266376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8AD21D-D666-7E7D-098D-969DB237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35619" y="3270942"/>
            <a:ext cx="1050355" cy="8292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AFC5E8-C70A-12E3-AE58-DE218F5303C1}"/>
              </a:ext>
            </a:extLst>
          </p:cNvPr>
          <p:cNvSpPr txBox="1"/>
          <p:nvPr/>
        </p:nvSpPr>
        <p:spPr>
          <a:xfrm>
            <a:off x="7177449" y="2674902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B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E03196-F096-98FD-9648-2CEA82878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18927" y="4418251"/>
            <a:ext cx="1142311" cy="72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A7ED58-A5DC-EE53-9DA0-223641334B94}"/>
                  </a:ext>
                </a:extLst>
              </p:cNvPr>
              <p:cNvSpPr txBox="1"/>
              <p:nvPr/>
            </p:nvSpPr>
            <p:spPr>
              <a:xfrm>
                <a:off x="6584918" y="5325419"/>
                <a:ext cx="10256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A7ED58-A5DC-EE53-9DA0-22364133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918" y="5325419"/>
                <a:ext cx="10256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198144-5A97-DAFB-712C-5D4F2583C124}"/>
              </a:ext>
            </a:extLst>
          </p:cNvPr>
          <p:cNvCxnSpPr>
            <a:cxnSpLocks/>
          </p:cNvCxnSpPr>
          <p:nvPr/>
        </p:nvCxnSpPr>
        <p:spPr>
          <a:xfrm flipH="1">
            <a:off x="6580254" y="4217474"/>
            <a:ext cx="35997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0850F1-5216-E3EE-6866-D26D499DA719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7216917" y="4210734"/>
            <a:ext cx="343880" cy="674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7672D26-31E3-1CDB-55A8-336014D0B0B2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282367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2551-6A34-2079-15B2-76F15B6AB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FB451E-BE10-AD03-7912-AEF6B0160E9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489C6-1D48-3007-834F-D767D7EF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1-Bit 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5A2E6-E703-A2E8-5A73-CE1252A3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D7353-505E-A598-8612-CD60538D50D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8E2FBE-EBAF-CF30-9F45-5A7AB327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BDED9-D92A-1ADF-E4AC-52099211E50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F4843-B794-2475-FF1F-6E5E2C8D827A}"/>
              </a:ext>
            </a:extLst>
          </p:cNvPr>
          <p:cNvSpPr/>
          <p:nvPr/>
        </p:nvSpPr>
        <p:spPr>
          <a:xfrm>
            <a:off x="4907499" y="3052751"/>
            <a:ext cx="2056852" cy="18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D8796-73DD-00A7-433A-C60D7ECDF022}"/>
              </a:ext>
            </a:extLst>
          </p:cNvPr>
          <p:cNvSpPr txBox="1"/>
          <p:nvPr/>
        </p:nvSpPr>
        <p:spPr>
          <a:xfrm>
            <a:off x="5375515" y="235507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  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E1600-7172-68F3-E350-077ABED99EBA}"/>
                  </a:ext>
                </a:extLst>
              </p:cNvPr>
              <p:cNvSpPr txBox="1"/>
              <p:nvPr/>
            </p:nvSpPr>
            <p:spPr>
              <a:xfrm>
                <a:off x="3531369" y="3698090"/>
                <a:ext cx="11331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E1600-7172-68F3-E350-077ABED9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69" y="3698090"/>
                <a:ext cx="113319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8199-6F55-128E-9C85-FFE7F6CC5EC3}"/>
                  </a:ext>
                </a:extLst>
              </p:cNvPr>
              <p:cNvSpPr txBox="1"/>
              <p:nvPr/>
            </p:nvSpPr>
            <p:spPr>
              <a:xfrm>
                <a:off x="7398467" y="3657142"/>
                <a:ext cx="9006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8199-6F55-128E-9C85-FFE7F6CC5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67" y="3657142"/>
                <a:ext cx="90069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73A1B58-0295-3A7B-675E-FE32AE6339A3}"/>
              </a:ext>
            </a:extLst>
          </p:cNvPr>
          <p:cNvSpPr txBox="1"/>
          <p:nvPr/>
        </p:nvSpPr>
        <p:spPr>
          <a:xfrm>
            <a:off x="5737794" y="5149985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35D6C-F544-F9CE-2FF0-D1EB5197C22A}"/>
              </a:ext>
            </a:extLst>
          </p:cNvPr>
          <p:cNvCxnSpPr/>
          <p:nvPr/>
        </p:nvCxnSpPr>
        <p:spPr>
          <a:xfrm>
            <a:off x="5611390" y="2875134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3F4920-E638-9B26-A8A6-2FC71D14E985}"/>
              </a:ext>
            </a:extLst>
          </p:cNvPr>
          <p:cNvCxnSpPr/>
          <p:nvPr/>
        </p:nvCxnSpPr>
        <p:spPr>
          <a:xfrm>
            <a:off x="6270328" y="2875134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8D4A0F-F71F-3B76-70C2-FFA18F1F9623}"/>
              </a:ext>
            </a:extLst>
          </p:cNvPr>
          <p:cNvCxnSpPr>
            <a:cxnSpLocks/>
          </p:cNvCxnSpPr>
          <p:nvPr/>
        </p:nvCxnSpPr>
        <p:spPr>
          <a:xfrm>
            <a:off x="5935925" y="4907865"/>
            <a:ext cx="0" cy="32855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4119D9-FA8B-702D-2DB5-9682CA11294E}"/>
              </a:ext>
            </a:extLst>
          </p:cNvPr>
          <p:cNvCxnSpPr>
            <a:cxnSpLocks/>
          </p:cNvCxnSpPr>
          <p:nvPr/>
        </p:nvCxnSpPr>
        <p:spPr>
          <a:xfrm>
            <a:off x="6964351" y="3994943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7BBFD-1EAD-97F8-72FF-575A28D260B3}"/>
              </a:ext>
            </a:extLst>
          </p:cNvPr>
          <p:cNvCxnSpPr>
            <a:cxnSpLocks/>
          </p:cNvCxnSpPr>
          <p:nvPr/>
        </p:nvCxnSpPr>
        <p:spPr>
          <a:xfrm>
            <a:off x="4325310" y="3980307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F05EE96-8372-3665-CB05-39C271B508F1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17851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DFC3-9E99-76F0-5AAF-1CC25A60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7B9C17-D1BB-E3B1-D4CC-3B7323EBAD7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A052C-55CA-1060-7C0E-59660984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4-Bit 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F1EC5-BB2A-3CA2-E3DF-9195A766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49A53A-5D4A-E16D-0342-C5FF2E89BBB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AF199E3-943F-5E01-BF19-A047B145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84CBC-CA60-D679-989C-08CDFA18570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8D3320-68E1-EE6B-C600-AC2860A179BC}"/>
              </a:ext>
            </a:extLst>
          </p:cNvPr>
          <p:cNvSpPr/>
          <p:nvPr/>
        </p:nvSpPr>
        <p:spPr>
          <a:xfrm>
            <a:off x="9774926" y="2972000"/>
            <a:ext cx="2056852" cy="18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E29BB-62A4-AB82-6DD3-98C975E194CB}"/>
                  </a:ext>
                </a:extLst>
              </p:cNvPr>
              <p:cNvSpPr txBox="1"/>
              <p:nvPr/>
            </p:nvSpPr>
            <p:spPr>
              <a:xfrm>
                <a:off x="10140670" y="2274323"/>
                <a:ext cx="1494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6E29BB-62A4-AB82-6DD3-98C975E19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670" y="2274323"/>
                <a:ext cx="14947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27827-CDDE-C153-198A-BED3F6F483FF}"/>
                  </a:ext>
                </a:extLst>
              </p:cNvPr>
              <p:cNvSpPr txBox="1"/>
              <p:nvPr/>
            </p:nvSpPr>
            <p:spPr>
              <a:xfrm>
                <a:off x="10487984" y="5069234"/>
                <a:ext cx="726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27827-CDDE-C153-198A-BED3F6F4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984" y="5069234"/>
                <a:ext cx="72699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40F929-4084-A46C-A1D0-5E893A43B403}"/>
              </a:ext>
            </a:extLst>
          </p:cNvPr>
          <p:cNvCxnSpPr/>
          <p:nvPr/>
        </p:nvCxnSpPr>
        <p:spPr>
          <a:xfrm>
            <a:off x="10478817" y="2794383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A48C7-2818-3C04-850A-C8FF7595D013}"/>
              </a:ext>
            </a:extLst>
          </p:cNvPr>
          <p:cNvCxnSpPr/>
          <p:nvPr/>
        </p:nvCxnSpPr>
        <p:spPr>
          <a:xfrm>
            <a:off x="11137755" y="2794383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F95028-63C6-DF22-3215-0E90666ABCC5}"/>
              </a:ext>
            </a:extLst>
          </p:cNvPr>
          <p:cNvCxnSpPr>
            <a:cxnSpLocks/>
          </p:cNvCxnSpPr>
          <p:nvPr/>
        </p:nvCxnSpPr>
        <p:spPr>
          <a:xfrm>
            <a:off x="10803352" y="4827114"/>
            <a:ext cx="0" cy="32855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A4AB6-F134-251D-7F9E-A2CC96AE3726}"/>
              </a:ext>
            </a:extLst>
          </p:cNvPr>
          <p:cNvCxnSpPr>
            <a:cxnSpLocks/>
          </p:cNvCxnSpPr>
          <p:nvPr/>
        </p:nvCxnSpPr>
        <p:spPr>
          <a:xfrm>
            <a:off x="9192737" y="3899556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475807-85F4-1199-1A59-51E50DB78850}"/>
              </a:ext>
            </a:extLst>
          </p:cNvPr>
          <p:cNvSpPr/>
          <p:nvPr/>
        </p:nvSpPr>
        <p:spPr>
          <a:xfrm>
            <a:off x="7119989" y="2972000"/>
            <a:ext cx="2056852" cy="18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90135F-9C9F-C5DC-778C-89DEAC4122DD}"/>
                  </a:ext>
                </a:extLst>
              </p:cNvPr>
              <p:cNvSpPr txBox="1"/>
              <p:nvPr/>
            </p:nvSpPr>
            <p:spPr>
              <a:xfrm>
                <a:off x="7485734" y="2274323"/>
                <a:ext cx="1473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90135F-9C9F-C5DC-778C-89DEAC412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34" y="2274323"/>
                <a:ext cx="147335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56069-7207-3D0F-8DFF-2F816606415A}"/>
                  </a:ext>
                </a:extLst>
              </p:cNvPr>
              <p:cNvSpPr txBox="1"/>
              <p:nvPr/>
            </p:nvSpPr>
            <p:spPr>
              <a:xfrm>
                <a:off x="7838401" y="5069234"/>
                <a:ext cx="716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56069-7207-3D0F-8DFF-2F816606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01" y="5069234"/>
                <a:ext cx="7162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92D428-8A6A-3433-4405-6BF995CB09CC}"/>
              </a:ext>
            </a:extLst>
          </p:cNvPr>
          <p:cNvCxnSpPr/>
          <p:nvPr/>
        </p:nvCxnSpPr>
        <p:spPr>
          <a:xfrm>
            <a:off x="7823880" y="2794383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06B8A7-7585-7C51-5B5D-DD4004E59BD9}"/>
              </a:ext>
            </a:extLst>
          </p:cNvPr>
          <p:cNvCxnSpPr/>
          <p:nvPr/>
        </p:nvCxnSpPr>
        <p:spPr>
          <a:xfrm>
            <a:off x="8482818" y="2794383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C70F93-2942-1C95-16A2-BA5C002D0350}"/>
              </a:ext>
            </a:extLst>
          </p:cNvPr>
          <p:cNvCxnSpPr>
            <a:cxnSpLocks/>
          </p:cNvCxnSpPr>
          <p:nvPr/>
        </p:nvCxnSpPr>
        <p:spPr>
          <a:xfrm>
            <a:off x="8148415" y="4827114"/>
            <a:ext cx="0" cy="32855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FDB8AC-34A7-4945-46BE-906FCC34C8AD}"/>
              </a:ext>
            </a:extLst>
          </p:cNvPr>
          <p:cNvCxnSpPr>
            <a:cxnSpLocks/>
          </p:cNvCxnSpPr>
          <p:nvPr/>
        </p:nvCxnSpPr>
        <p:spPr>
          <a:xfrm>
            <a:off x="6537800" y="3899556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30B0C-19C5-3AE9-9376-81C5460637D8}"/>
              </a:ext>
            </a:extLst>
          </p:cNvPr>
          <p:cNvSpPr/>
          <p:nvPr/>
        </p:nvSpPr>
        <p:spPr>
          <a:xfrm>
            <a:off x="4465052" y="2971999"/>
            <a:ext cx="2056852" cy="18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71382A-6592-99BC-5122-360EBA188BA0}"/>
                  </a:ext>
                </a:extLst>
              </p:cNvPr>
              <p:cNvSpPr txBox="1"/>
              <p:nvPr/>
            </p:nvSpPr>
            <p:spPr>
              <a:xfrm>
                <a:off x="4824782" y="2274322"/>
                <a:ext cx="1494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71382A-6592-99BC-5122-360EBA18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782" y="2274322"/>
                <a:ext cx="149476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683870-3F62-CCED-EDD1-FD75EB80B1CD}"/>
                  </a:ext>
                </a:extLst>
              </p:cNvPr>
              <p:cNvSpPr txBox="1"/>
              <p:nvPr/>
            </p:nvSpPr>
            <p:spPr>
              <a:xfrm>
                <a:off x="5178110" y="5069233"/>
                <a:ext cx="726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683870-3F62-CCED-EDD1-FD75EB80B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10" y="5069233"/>
                <a:ext cx="72699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3CCCE7-8C4D-467B-BDC8-FB8D40539046}"/>
              </a:ext>
            </a:extLst>
          </p:cNvPr>
          <p:cNvCxnSpPr/>
          <p:nvPr/>
        </p:nvCxnSpPr>
        <p:spPr>
          <a:xfrm>
            <a:off x="5168943" y="2794382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406BF6-625E-0E7F-3FE0-E9A4291B866A}"/>
              </a:ext>
            </a:extLst>
          </p:cNvPr>
          <p:cNvCxnSpPr/>
          <p:nvPr/>
        </p:nvCxnSpPr>
        <p:spPr>
          <a:xfrm>
            <a:off x="5827881" y="2794382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513510-205B-FB7C-3242-BC05376A2878}"/>
              </a:ext>
            </a:extLst>
          </p:cNvPr>
          <p:cNvCxnSpPr>
            <a:cxnSpLocks/>
          </p:cNvCxnSpPr>
          <p:nvPr/>
        </p:nvCxnSpPr>
        <p:spPr>
          <a:xfrm>
            <a:off x="5493478" y="4827113"/>
            <a:ext cx="0" cy="32855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32D91F-2D61-077F-9642-59E600211628}"/>
              </a:ext>
            </a:extLst>
          </p:cNvPr>
          <p:cNvCxnSpPr>
            <a:cxnSpLocks/>
          </p:cNvCxnSpPr>
          <p:nvPr/>
        </p:nvCxnSpPr>
        <p:spPr>
          <a:xfrm>
            <a:off x="3882863" y="3899555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C8486EA-A48E-5C44-5892-D40282B4548A}"/>
              </a:ext>
            </a:extLst>
          </p:cNvPr>
          <p:cNvSpPr/>
          <p:nvPr/>
        </p:nvSpPr>
        <p:spPr>
          <a:xfrm>
            <a:off x="1807012" y="2971999"/>
            <a:ext cx="2056852" cy="18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EA5043-6001-E672-BA76-EF5BE00977CF}"/>
                  </a:ext>
                </a:extLst>
              </p:cNvPr>
              <p:cNvSpPr txBox="1"/>
              <p:nvPr/>
            </p:nvSpPr>
            <p:spPr>
              <a:xfrm>
                <a:off x="2166740" y="2274322"/>
                <a:ext cx="1494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EA5043-6001-E672-BA76-EF5BE0097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40" y="2274322"/>
                <a:ext cx="149476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EFF505-8D96-0758-5083-7E01F8A7769A}"/>
                  </a:ext>
                </a:extLst>
              </p:cNvPr>
              <p:cNvSpPr txBox="1"/>
              <p:nvPr/>
            </p:nvSpPr>
            <p:spPr>
              <a:xfrm>
                <a:off x="2520069" y="5069233"/>
                <a:ext cx="726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EFF505-8D96-0758-5083-7E01F8A77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69" y="5069233"/>
                <a:ext cx="72699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FCA83B-B2C6-A0E9-2832-113E4D20DE50}"/>
              </a:ext>
            </a:extLst>
          </p:cNvPr>
          <p:cNvCxnSpPr/>
          <p:nvPr/>
        </p:nvCxnSpPr>
        <p:spPr>
          <a:xfrm>
            <a:off x="2510903" y="2794382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16AB9B-65A4-2BF1-E847-9A6A0E4C1BF4}"/>
              </a:ext>
            </a:extLst>
          </p:cNvPr>
          <p:cNvCxnSpPr/>
          <p:nvPr/>
        </p:nvCxnSpPr>
        <p:spPr>
          <a:xfrm>
            <a:off x="3169841" y="2794382"/>
            <a:ext cx="0" cy="177617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C58B94-05E4-BEE1-7CF5-56B485B00A02}"/>
              </a:ext>
            </a:extLst>
          </p:cNvPr>
          <p:cNvCxnSpPr>
            <a:cxnSpLocks/>
          </p:cNvCxnSpPr>
          <p:nvPr/>
        </p:nvCxnSpPr>
        <p:spPr>
          <a:xfrm>
            <a:off x="2835438" y="4827113"/>
            <a:ext cx="0" cy="328555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1978F38-9A86-E07E-96FF-9C34CE852CF3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12562F-1CF8-9329-0F8F-05E4B19EB747}"/>
              </a:ext>
            </a:extLst>
          </p:cNvPr>
          <p:cNvCxnSpPr>
            <a:cxnSpLocks/>
          </p:cNvCxnSpPr>
          <p:nvPr/>
        </p:nvCxnSpPr>
        <p:spPr>
          <a:xfrm>
            <a:off x="1224823" y="3884836"/>
            <a:ext cx="582189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CA5E31-91AE-7A7E-E44F-8ECC76F7067C}"/>
              </a:ext>
            </a:extLst>
          </p:cNvPr>
          <p:cNvSpPr txBox="1"/>
          <p:nvPr/>
        </p:nvSpPr>
        <p:spPr>
          <a:xfrm>
            <a:off x="612166" y="3554175"/>
            <a:ext cx="643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CF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B05292-AB0B-95CB-7BDC-EA1A7D0DE5CD}"/>
              </a:ext>
            </a:extLst>
          </p:cNvPr>
          <p:cNvSpPr/>
          <p:nvPr/>
        </p:nvSpPr>
        <p:spPr>
          <a:xfrm>
            <a:off x="809145" y="2210348"/>
            <a:ext cx="447333" cy="1427517"/>
          </a:xfrm>
          <a:custGeom>
            <a:avLst/>
            <a:gdLst>
              <a:gd name="connsiteX0" fmla="*/ 447333 w 447333"/>
              <a:gd name="connsiteY0" fmla="*/ 0 h 1427517"/>
              <a:gd name="connsiteX1" fmla="*/ 98677 w 447333"/>
              <a:gd name="connsiteY1" fmla="*/ 513117 h 1427517"/>
              <a:gd name="connsiteX2" fmla="*/ 0 w 447333"/>
              <a:gd name="connsiteY2" fmla="*/ 1427517 h 142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333" h="1427517">
                <a:moveTo>
                  <a:pt x="447333" y="0"/>
                </a:moveTo>
                <a:cubicBezTo>
                  <a:pt x="310282" y="137599"/>
                  <a:pt x="173232" y="275198"/>
                  <a:pt x="98677" y="513117"/>
                </a:cubicBezTo>
                <a:cubicBezTo>
                  <a:pt x="24122" y="751036"/>
                  <a:pt x="12061" y="1089276"/>
                  <a:pt x="0" y="1427517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96A5B68B-25A5-4127-29B6-C8780C95B467}"/>
              </a:ext>
            </a:extLst>
          </p:cNvPr>
          <p:cNvSpPr/>
          <p:nvPr/>
        </p:nvSpPr>
        <p:spPr>
          <a:xfrm>
            <a:off x="402219" y="1317253"/>
            <a:ext cx="2160671" cy="1098595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2"/>
                  </a:solidFill>
                </a:ln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7391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FB7D-3A81-7B68-0D29-9CEB252C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9C8AC9-CCD5-90CB-1F05-CDE7218371A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9B6C3-3B7D-4F07-B3A0-CAF6431A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C87F-C0AA-C01D-853B-AB04EFCF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 convinced that assembly, hardware, and the CPU in general is not magic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2030-579D-AFBD-197A-DE26823C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86C91F-9953-70BB-9F2D-7012EB551AF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0A3828-C5FB-A4CE-79F5-241008D6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892BC-434D-3E6E-8622-180367C5C08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41143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419A-EBEF-A940-CBD0-ABCFB73E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994FD1-6436-DFF7-B1F1-951D2148AE2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62082-592D-B0C9-4D65-0934CE01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Adder Input/Output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20F24-B03D-25E2-A21D-3B69D2EAB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A=0000 0101       5</a:t>
                </a:r>
              </a:p>
              <a:p>
                <a:pPr marL="0" indent="0">
                  <a:buNone/>
                </a:pPr>
                <a:r>
                  <a:rPr lang="en-US" sz="4800" u="sng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+B=0000 1101</a:t>
                </a:r>
                <a:r>
                  <a:rPr lang="en-US" sz="4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  </a:t>
                </a:r>
                <a:r>
                  <a:rPr lang="en-US" sz="4800" u="sng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+13</a:t>
                </a:r>
              </a:p>
              <a:p>
                <a:pPr marL="0" indent="0">
                  <a:buNone/>
                </a:pPr>
                <a:r>
                  <a:rPr lang="en-US" sz="48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S=0001 0010      18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rgbClr val="C00000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Where 18=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𝑺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𝟐</m:t>
                    </m:r>
                    <m:sSub>
                      <m:sSub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𝑺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𝟒</m:t>
                    </m:r>
                    <m:sSub>
                      <m:sSub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𝑺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+…</m:t>
                    </m:r>
                  </m:oMath>
                </a14:m>
                <a:endParaRPr lang="en-US" sz="4800" b="1" dirty="0">
                  <a:solidFill>
                    <a:srgbClr val="C0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rgbClr val="C00000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</a:rPr>
                  <a:t>Aka,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𝑺</m:t>
                    </m:r>
                    <m:r>
                      <a:rPr lang="en-US" sz="4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naryPr>
                      <m:sub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𝒊</m:t>
                            </m:r>
                          </m:sub>
                        </m:sSub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⋅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US" sz="4800" b="1" dirty="0">
                  <a:solidFill>
                    <a:srgbClr val="C0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20F24-B03D-25E2-A21D-3B69D2EAB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46625-BE7F-D1D9-AB72-ACFB940F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006EEE-DC96-02C0-7FD7-E912F4A025D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52A67A-FD20-DF66-BA90-E81E61FA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CAC16-A567-CC10-8123-30EB4087D52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A1AE4-EDDB-5C40-6C47-6411B13D4BEF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765687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245D3-0D14-C1B9-0DFA-7ABDAD7D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41E496-BB41-4E71-6951-1FDF96D947D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E509A-6449-8AA6-2907-97420D7C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Thus, Hardware </a:t>
            </a:r>
            <a:r>
              <a:rPr lang="en-US" sz="5400" b="1" i="1" u="sng" dirty="0"/>
              <a:t>IS NOT </a:t>
            </a:r>
            <a:r>
              <a:rPr lang="en-US" sz="5400" dirty="0"/>
              <a:t>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810CE-DA47-B030-CAFB-146C3EC59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MS Mincho" panose="02020609040205080304" pitchFamily="49" charset="-128"/>
              </a:rPr>
              <a:t>Addition is not magic,</a:t>
            </a:r>
            <a:br>
              <a:rPr lang="en-US" sz="4400" dirty="0">
                <a:ea typeface="MS Mincho" panose="02020609040205080304" pitchFamily="49" charset="-128"/>
              </a:rPr>
            </a:br>
            <a:r>
              <a:rPr lang="en-US" sz="4400" dirty="0">
                <a:ea typeface="MS Mincho" panose="02020609040205080304" pitchFamily="49" charset="-128"/>
              </a:rPr>
              <a:t>it is simple simple circuitry</a:t>
            </a:r>
          </a:p>
          <a:p>
            <a:r>
              <a:rPr lang="en-US" sz="4400" dirty="0">
                <a:ea typeface="MS Mincho" panose="02020609040205080304" pitchFamily="49" charset="-128"/>
              </a:rPr>
              <a:t>But it would be a stretch to say that</a:t>
            </a:r>
            <a:br>
              <a:rPr lang="en-US" sz="4400" dirty="0">
                <a:ea typeface="MS Mincho" panose="02020609040205080304" pitchFamily="49" charset="-128"/>
              </a:rPr>
            </a:br>
            <a:r>
              <a:rPr lang="en-US" sz="4400" dirty="0">
                <a:ea typeface="MS Mincho" panose="02020609040205080304" pitchFamily="49" charset="-128"/>
              </a:rPr>
              <a:t>“the rest of the hardware follows similarly”</a:t>
            </a:r>
          </a:p>
          <a:p>
            <a:endParaRPr lang="en-US" sz="4400" dirty="0">
              <a:ea typeface="MS Mincho" panose="02020609040205080304" pitchFamily="49" charset="-128"/>
            </a:endParaRPr>
          </a:p>
          <a:p>
            <a:r>
              <a:rPr lang="en-US" sz="4400" dirty="0">
                <a:ea typeface="MS Mincho" panose="02020609040205080304" pitchFamily="49" charset="-128"/>
              </a:rPr>
              <a:t>If you are curious, see COMP-541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BD1DC-E6FD-D0FD-76EC-FE50111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59F6E7-32BF-6FDE-D8B4-9233DA4E4B1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CA0EC4-EF3A-AB4B-3AEC-F2B0773B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6710F-01E6-39AA-0751-FCA9728F79A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6E67C-CD4B-BDB6-0824-CB6B54F5EBBF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22965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1039-E2E1-C401-E687-CD8FD5E8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60C1F4-C44A-EED8-E2BC-2B2262967BA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BA0A2-D581-29E8-E77B-E939F53B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05B8-86AA-9EC8-5FBE-963F46501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78FB-495C-5AA2-1469-7511CADA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FF8425-008B-80CC-0CF5-C787CF98A95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62471F8-ACBC-931C-4179-379A0DE2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B1B84-7402-C991-2574-56DDC989D27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45978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A7888-3C5B-3A9C-13D2-5F0BC81E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29CBBB-50BE-399E-4B4D-71C4921593C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84510-0018-00B8-E384-39B00A84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Cache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F8BCB-93C8-FF13-8712-8C35B1F9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F2C9A-6F72-DB06-9BDF-D4299C97535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0D78289-2C97-9323-F9C5-7848C67B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C197B-FE91-839F-EC88-B80B74BE7CB6}"/>
              </a:ext>
            </a:extLst>
          </p:cNvPr>
          <p:cNvSpPr txBox="1"/>
          <p:nvPr/>
        </p:nvSpPr>
        <p:spPr>
          <a:xfrm>
            <a:off x="0" y="6538912"/>
            <a:ext cx="4023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 (Credit: J. H. Anderson)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B688976-FD24-D1CE-785B-D3181C533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" y="1803746"/>
            <a:ext cx="7128483" cy="4035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B540E5-2BC7-BB09-DBF7-379118622ED3}"/>
              </a:ext>
            </a:extLst>
          </p:cNvPr>
          <p:cNvSpPr txBox="1"/>
          <p:nvPr/>
        </p:nvSpPr>
        <p:spPr>
          <a:xfrm>
            <a:off x="7161816" y="1651794"/>
            <a:ext cx="45161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L1 Cache: Paper on Desk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L2 Cache: Go to bookshelf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L3: Go to local library</a:t>
            </a:r>
          </a:p>
          <a:p>
            <a:endParaRPr lang="en-US" sz="3200" dirty="0"/>
          </a:p>
          <a:p>
            <a:r>
              <a:rPr lang="en-US" sz="3200" dirty="0"/>
              <a:t>RAM: It’s in another</a:t>
            </a:r>
            <a:br>
              <a:rPr lang="en-US" sz="3200" dirty="0"/>
            </a:br>
            <a:r>
              <a:rPr lang="en-US" sz="3200" dirty="0"/>
              <a:t>library in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35413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A13AF-7B3E-A61A-DB38-F6DA69FF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BE6E47-E966-3EEA-5D31-F5D9CBF143D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02452-D737-9C6C-DDE2-4ACCD0D2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Storage access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EEE9-FB12-B848-637D-F4930ECB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1) Head to the North Atlantic Ocean</a:t>
            </a:r>
          </a:p>
          <a:p>
            <a:pPr marL="0" indent="0">
              <a:buNone/>
            </a:pPr>
            <a:r>
              <a:rPr lang="en-US" sz="4000" dirty="0"/>
              <a:t>2) Sail to London</a:t>
            </a:r>
          </a:p>
          <a:p>
            <a:pPr marL="0" indent="0">
              <a:buNone/>
            </a:pPr>
            <a:r>
              <a:rPr lang="en-US" sz="4000" dirty="0"/>
              <a:t>3) Go to Oxford</a:t>
            </a:r>
          </a:p>
          <a:p>
            <a:pPr marL="0" indent="0">
              <a:buNone/>
            </a:pPr>
            <a:r>
              <a:rPr lang="en-US" sz="4000" dirty="0"/>
              <a:t>4) Wait in line for the Oxford English dictionary, make copies of what you need</a:t>
            </a:r>
          </a:p>
          <a:p>
            <a:pPr marL="0" indent="0">
              <a:buNone/>
            </a:pPr>
            <a:r>
              <a:rPr lang="en-US" sz="4000" dirty="0"/>
              <a:t>5) Sail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D441E-46C6-9CDC-0DE1-E96E87F2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5F5B58-9144-261C-625A-2655606262D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A9EC05-7B76-1A9F-094F-05F106B8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AC303F-D1F9-A1E4-2E99-69EC82F99CA3}"/>
              </a:ext>
            </a:extLst>
          </p:cNvPr>
          <p:cNvSpPr txBox="1"/>
          <p:nvPr/>
        </p:nvSpPr>
        <p:spPr>
          <a:xfrm>
            <a:off x="0" y="6538912"/>
            <a:ext cx="4023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 (Credit: J. H. Anderson)</a:t>
            </a:r>
          </a:p>
        </p:txBody>
      </p:sp>
    </p:spTree>
    <p:extLst>
      <p:ext uri="{BB962C8B-B14F-4D97-AF65-F5344CB8AC3E}">
        <p14:creationId xmlns:p14="http://schemas.microsoft.com/office/powerpoint/2010/main" val="92082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414C4-E1C2-6EFF-D7CB-CC9AEFA8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E0E4AC-9BD8-A93A-679B-F9060155918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FF960-2EB3-0524-E108-6977DB6B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Thankfully, Memory is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5F4A-67DC-56E5-A802-0B4D5754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From the perspective of the machine code, accessing memory looks the same (not counting page faults, for that, see COMP-530 and 630 to implement it)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This means we don’t consider “</a:t>
            </a:r>
            <a:r>
              <a:rPr lang="en-US" sz="3600" i="1" dirty="0">
                <a:ea typeface="MS Mincho" panose="02020609040205080304" pitchFamily="49" charset="-128"/>
              </a:rPr>
              <a:t>where</a:t>
            </a:r>
            <a:r>
              <a:rPr lang="en-US" sz="3600" dirty="0">
                <a:ea typeface="MS Mincho" panose="02020609040205080304" pitchFamily="49" charset="-128"/>
              </a:rPr>
              <a:t>” memory is in cache to be relevant when writing machine code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All handled by the hardware to be nearly invisible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8FFE1-939A-FEB9-0C3B-99863799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F1DD04-FBC3-9B72-D861-D99AE58BE7E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06E9DB-AC09-AD7D-D095-0179312A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D1E6A-AEBA-9226-1C88-D4F43A1AAA6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82064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04C7-583A-4FF7-71BB-37A950D5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1212A3-8FA4-E13F-FF35-E32159D72C39}"/>
              </a:ext>
            </a:extLst>
          </p:cNvPr>
          <p:cNvSpPr/>
          <p:nvPr/>
        </p:nvSpPr>
        <p:spPr>
          <a:xfrm>
            <a:off x="9130565" y="4458111"/>
            <a:ext cx="2815563" cy="828471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64F90-EEF8-5A46-CFC1-AE726BE95FC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B2F39-6E79-2459-98E3-581F4ADF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 what types of memory DO we worry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54B3-31E6-51DF-458F-6D3DEBE76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Stack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Heap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Segments: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.text (Executable section)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 (Uninitialized static data)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.data (Initialized static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8807-2DA1-0291-3F57-E00FA761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EC78A0-0BBD-5EC3-7976-38D3ECEEA5A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B6EE0B-7B29-463B-9995-3AE0B430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87034-FD87-46DD-D02D-B12D49D5702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699BD-735F-DE75-5535-93C12952A933}"/>
              </a:ext>
            </a:extLst>
          </p:cNvPr>
          <p:cNvSpPr txBox="1"/>
          <p:nvPr/>
        </p:nvSpPr>
        <p:spPr>
          <a:xfrm>
            <a:off x="9265561" y="4549180"/>
            <a:ext cx="254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will discuss .</a:t>
            </a:r>
            <a:r>
              <a:rPr lang="en-US" dirty="0" err="1"/>
              <a:t>idata</a:t>
            </a:r>
            <a:br>
              <a:rPr lang="en-US" dirty="0"/>
            </a:br>
            <a:r>
              <a:rPr lang="en-US" dirty="0"/>
              <a:t>and other segments later</a:t>
            </a:r>
          </a:p>
        </p:txBody>
      </p:sp>
    </p:spTree>
    <p:extLst>
      <p:ext uri="{BB962C8B-B14F-4D97-AF65-F5344CB8AC3E}">
        <p14:creationId xmlns:p14="http://schemas.microsoft.com/office/powerpoint/2010/main" val="1849912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6A12-D023-5C85-581B-6C572E1BF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668BCA-9881-2086-6E0B-9AF52750DA5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D4946-E813-3BDA-04DF-D48D8020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Data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6708-3430-0572-C68A-00000354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939"/>
            <a:ext cx="11022686" cy="4351338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Consider static elements such as: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class A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int a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0;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String b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“Hello World”;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5937A-DE65-652C-DC9D-FB93DC27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0C270E-553B-F42E-197B-BC41379275E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2A4BDE-9A41-A2F2-A17B-CE01C15C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FC9FC-14CF-176D-C37C-B9548EC5F0F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0433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5A3A-B300-B129-3508-62A8CB888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402970-BCD0-6396-19B3-A7F4C5F6665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07834-77A6-8324-A15A-824949AF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Variable data known before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1A23-65C9-2BED-1BDA-BDBB2360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int a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0;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String b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“Hello World”;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So instead of having to do an initialization step: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“Store 0 at data 0x5000”,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“Store ‘Hello World\0’ at data 0x5004”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A2F2D-0B4F-A80B-FC29-6079A00D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511B4-8BA1-4B7D-3452-5C8569A96E2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93D738-9966-634F-F3D4-93E88389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7AB5AA-FE96-2312-99E7-0B3C13F9E01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5819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5BD5E-8AEF-ED48-671C-20DC3A17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3F3A9C-9400-E50F-D642-856CD96815D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33C57-818B-88ED-7D42-4C1E111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Variable data known before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B624-936E-FF87-6882-554993AB0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int a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0;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private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4B9CD3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String b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“Hello World”;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So instead of having to do an initialization phase: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“Store 0 at data 0x5000”,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“Store ‘Hello World\0’ at data 0x5004”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Just store the raw data directly!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35BE0-5901-DC7B-5C62-F222A5CC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538872-B135-FAB0-99AF-FED03687A7B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0A305F-8434-5EFC-C7CB-45F008F2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ED4BD-8D9C-79D1-6BC8-7BD62FEF4DA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0758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F8466-CE5A-A609-12C3-709F5E615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08DAF0-E9CB-598C-591C-BE8F03DE41D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FC92-EEB6-2EBF-BE82-5ECFA408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C50E-8050-435C-FB46-A6CC1846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 convinced that assembly, hardware, and the CPU in general is not magic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First: Simple hardware organization (COMP-541)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Second: Modern CPU organization (COMP-311)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Lastly: x86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15A-5FFA-70CF-9D92-6F4D586B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6BE0ED-5F3A-BD9D-3F7D-7F39C33B180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DBE224-C3E0-86C8-F958-21F292D0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2F8BF-693D-D07C-6587-44E4369F461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05528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20759-1E0A-4E10-8F54-CD51549BF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F8EAFB-D02C-85CA-46D9-3D947132276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C9727-0428-79F2-769F-21C76E33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XVI32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C0411E-4953-8177-2445-436CA878C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634" y="2530669"/>
            <a:ext cx="10234732" cy="35329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084A4-9F28-7F3E-907C-9728218F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F332AE-C733-F1F9-FB47-6439EC7E109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2AFB70-6CA4-86F3-C85B-4539D9FF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B5B8A-7403-3CAF-EC20-C5ED406AA30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96035-D5E3-0A5A-54E0-EF73663F8525}"/>
              </a:ext>
            </a:extLst>
          </p:cNvPr>
          <p:cNvSpPr txBox="1"/>
          <p:nvPr/>
        </p:nvSpPr>
        <p:spPr>
          <a:xfrm>
            <a:off x="1151181" y="1760883"/>
            <a:ext cx="7259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you open an executable file in notepad…</a:t>
            </a:r>
          </a:p>
        </p:txBody>
      </p:sp>
    </p:spTree>
    <p:extLst>
      <p:ext uri="{BB962C8B-B14F-4D97-AF65-F5344CB8AC3E}">
        <p14:creationId xmlns:p14="http://schemas.microsoft.com/office/powerpoint/2010/main" val="2629620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4C313-F70C-EDFD-AEB4-B105F569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05B10-FB32-D71C-FC51-CA82A3026FD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3E8DA-BC1D-1D83-DEB5-AB256273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XVI32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1C56B5-F2AF-A13D-7077-1833D3CB8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634" y="2530669"/>
            <a:ext cx="10234732" cy="35329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69054-BF18-742B-A910-9BCD195A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F2804C-2B48-C343-7BB0-297B30638FD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518926-6028-882A-D65B-355C921D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52642-7DB0-3D7F-6264-8F3354A9BDC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0C4C4D-1E22-E4DF-60A3-3CF31E61546D}"/>
              </a:ext>
            </a:extLst>
          </p:cNvPr>
          <p:cNvSpPr/>
          <p:nvPr/>
        </p:nvSpPr>
        <p:spPr>
          <a:xfrm>
            <a:off x="8538786" y="2598475"/>
            <a:ext cx="2532690" cy="342078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C5F66B-D245-5389-3A38-52A3F733B1BB}"/>
              </a:ext>
            </a:extLst>
          </p:cNvPr>
          <p:cNvSpPr/>
          <p:nvPr/>
        </p:nvSpPr>
        <p:spPr>
          <a:xfrm>
            <a:off x="7697845" y="2940553"/>
            <a:ext cx="2163202" cy="342078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B7A6DD-F9D9-4E31-0DA3-11A54D72CF81}"/>
              </a:ext>
            </a:extLst>
          </p:cNvPr>
          <p:cNvSpPr/>
          <p:nvPr/>
        </p:nvSpPr>
        <p:spPr>
          <a:xfrm>
            <a:off x="10097870" y="2954525"/>
            <a:ext cx="1148387" cy="342078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352D8F-C376-BE3D-13E1-E048E17E541A}"/>
              </a:ext>
            </a:extLst>
          </p:cNvPr>
          <p:cNvSpPr/>
          <p:nvPr/>
        </p:nvSpPr>
        <p:spPr>
          <a:xfrm>
            <a:off x="6229763" y="3282631"/>
            <a:ext cx="1295946" cy="3420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0CDAE8-0AD6-FD28-C565-66D6CB4E6DA8}"/>
              </a:ext>
            </a:extLst>
          </p:cNvPr>
          <p:cNvSpPr/>
          <p:nvPr/>
        </p:nvSpPr>
        <p:spPr>
          <a:xfrm>
            <a:off x="10309478" y="3296603"/>
            <a:ext cx="903888" cy="3420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6BB6E0-836F-7AAE-7F6D-780280FE60D1}"/>
              </a:ext>
            </a:extLst>
          </p:cNvPr>
          <p:cNvSpPr/>
          <p:nvPr/>
        </p:nvSpPr>
        <p:spPr>
          <a:xfrm>
            <a:off x="4875705" y="3955084"/>
            <a:ext cx="1295946" cy="3420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3C0D5F-9525-2FC8-EA59-B7B9E67B9778}"/>
              </a:ext>
            </a:extLst>
          </p:cNvPr>
          <p:cNvSpPr/>
          <p:nvPr/>
        </p:nvSpPr>
        <p:spPr>
          <a:xfrm>
            <a:off x="9420749" y="3965545"/>
            <a:ext cx="888729" cy="34207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0B0CA-5B8A-6C81-7EFA-68AEE429B8BD}"/>
              </a:ext>
            </a:extLst>
          </p:cNvPr>
          <p:cNvSpPr txBox="1"/>
          <p:nvPr/>
        </p:nvSpPr>
        <p:spPr>
          <a:xfrm>
            <a:off x="7920414" y="1386842"/>
            <a:ext cx="271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Various Strings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A7E92-53C2-E1AA-FDF9-167D6829F9CE}"/>
              </a:ext>
            </a:extLst>
          </p:cNvPr>
          <p:cNvSpPr txBox="1"/>
          <p:nvPr/>
        </p:nvSpPr>
        <p:spPr>
          <a:xfrm>
            <a:off x="3533705" y="1796044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number 1, and 15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FB48B3-517D-02B4-EACD-24A48874A9E5}"/>
              </a:ext>
            </a:extLst>
          </p:cNvPr>
          <p:cNvCxnSpPr/>
          <p:nvPr/>
        </p:nvCxnSpPr>
        <p:spPr>
          <a:xfrm>
            <a:off x="10163655" y="1920898"/>
            <a:ext cx="309185" cy="6097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4A3535-825A-D453-F0F4-190B4B449E66}"/>
              </a:ext>
            </a:extLst>
          </p:cNvPr>
          <p:cNvCxnSpPr>
            <a:cxnSpLocks/>
          </p:cNvCxnSpPr>
          <p:nvPr/>
        </p:nvCxnSpPr>
        <p:spPr>
          <a:xfrm flipH="1">
            <a:off x="8301963" y="1892323"/>
            <a:ext cx="154044" cy="975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C5A6DC-EE9F-6233-BCB4-70C6DE3D6AA1}"/>
              </a:ext>
            </a:extLst>
          </p:cNvPr>
          <p:cNvCxnSpPr>
            <a:cxnSpLocks/>
          </p:cNvCxnSpPr>
          <p:nvPr/>
        </p:nvCxnSpPr>
        <p:spPr>
          <a:xfrm>
            <a:off x="9696089" y="1879632"/>
            <a:ext cx="622158" cy="988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6F312E-68DA-325B-F546-FEE0CCE44211}"/>
              </a:ext>
            </a:extLst>
          </p:cNvPr>
          <p:cNvCxnSpPr>
            <a:cxnSpLocks/>
          </p:cNvCxnSpPr>
          <p:nvPr/>
        </p:nvCxnSpPr>
        <p:spPr>
          <a:xfrm flipH="1">
            <a:off x="5485521" y="2295124"/>
            <a:ext cx="1481376" cy="1629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8062A1-D9BD-1C6C-B84D-4029C439D052}"/>
              </a:ext>
            </a:extLst>
          </p:cNvPr>
          <p:cNvCxnSpPr>
            <a:cxnSpLocks/>
          </p:cNvCxnSpPr>
          <p:nvPr/>
        </p:nvCxnSpPr>
        <p:spPr>
          <a:xfrm>
            <a:off x="5946995" y="2339533"/>
            <a:ext cx="398531" cy="957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0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4BEE-D15D-C2C8-4372-834B5948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84C481-8C5C-BFDF-801D-CBD284BF02B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CC885-228D-90B7-806B-5C3EEDC1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Idea: Take chunk of data and load it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2B22-9EC2-CD4D-177D-3D19DB24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Chunk of data (“.data”) in executable: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a = 4; int b = 5; String c = “Hello”;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And when our program is running, it sees this data in the same ordered form, </a:t>
            </a:r>
            <a:r>
              <a:rPr lang="en-US" sz="3600" dirty="0" err="1">
                <a:ea typeface="MS Mincho" panose="02020609040205080304" pitchFamily="49" charset="-128"/>
              </a:rPr>
              <a:t>s.t.</a:t>
            </a:r>
            <a:r>
              <a:rPr lang="en-US" sz="3600" dirty="0">
                <a:ea typeface="MS Mincho" panose="02020609040205080304" pitchFamily="49" charset="-128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MemPos+0x00 =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a</a:t>
            </a:r>
            <a:r>
              <a:rPr lang="en-US" sz="3600" dirty="0">
                <a:ea typeface="MS Mincho" panose="02020609040205080304" pitchFamily="49" charset="-128"/>
              </a:rPr>
              <a:t>	MemPos+0x08=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String c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MemPos+0x04 =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9AF5-900D-6C6B-3A4F-F363EB48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59A01-C8D7-7CDC-9291-5AF74BA2C2D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954328-6D47-E5F7-F6C9-3F773DCE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5D6F4-56AE-7ADC-AE64-8CD07389F73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1A9E7A-2A5A-6593-F76B-418F2F08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75" y="3106931"/>
            <a:ext cx="11762988" cy="4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10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7112F-9339-4F6C-6B5A-16A10FD7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6D549-0F14-D437-5DEE-62FC669AFCB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D3153-89CD-42C9-33B5-357EE8BE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Uninitialized Memory (.</a:t>
            </a:r>
            <a:r>
              <a:rPr lang="en-US" sz="4800" dirty="0" err="1"/>
              <a:t>bss</a:t>
            </a:r>
            <a:r>
              <a:rPr lang="en-US" sz="4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00FF-062E-E2E3-AB3C-5E692FF4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Static memory that is initialized to zero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Described by a single number usually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880A5-7FBB-02C6-936A-8ADBD998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5D3EF-EA72-39DF-F29B-63DD11C9613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C10200-6154-05CF-EF7D-1AD61317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22CC9-FE30-8ADD-672E-6485459BF1B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77504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FB9F5-EE95-BA1D-B7DA-8D184F77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973B38-2450-4B5D-9F3A-5F51657B433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2730D-0633-1F4F-F707-88F1E158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Uninitialized Memory (.</a:t>
            </a:r>
            <a:r>
              <a:rPr lang="en-US" sz="4800" dirty="0" err="1"/>
              <a:t>bss</a:t>
            </a:r>
            <a:r>
              <a:rPr lang="en-US" sz="4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470D-7BC4-CAC1-ED0C-7C0D313F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  <a:t>Static memory that is initialized to zero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a typeface="MS Mincho" panose="02020609040205080304" pitchFamily="49" charset="-128"/>
              </a:rPr>
              <a:t>Described by a single number usually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“I need 4096 bytes of data initialized to zero”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int a;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int b; </a:t>
            </a:r>
            <a:r>
              <a:rPr lang="en-US" sz="3600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static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String c;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None initialized. Respectively, positions: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.bss+0, .bss+4, .bss+8 will contain our variables a, b, 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0719D-D3CC-9E95-E766-615190AC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1F922C-AA0D-A630-DB5B-F8695A643A8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4A8AD1-F14B-78FD-3122-9C376FCE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10DD1-7CBB-E8AD-5DD5-80514E0FD5A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16339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A6554-4F7C-7C36-6E49-291B7B57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A2C90-E651-39B3-30F0-C7FFD7B57BB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0151E-98AD-6A64-2704-770D423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Planning!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D460-0E13-C45E-C025-084833E5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Before we talk about .text, stack, and heap, we will first talk about some x86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4988-092B-0B16-6F15-53CD5576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0D8E2-49F7-F896-1377-DF8BC173236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798AE40-E739-9974-97AF-CBF145278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F02DAF-5E1C-B640-3253-E56A2B25D1D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81235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2FE4-1F8E-6B13-DFC6-1E09D0FF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0F0534-C1CE-46DD-4E37-EE0EC9853AA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4A415-3E35-72AD-4FEF-4DD40741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0666-E518-80E9-5853-27F3EC552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26D87-4D71-E3D9-F0AA-271FDBAF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908360-8AD6-EBCA-5581-7A8E26F6BB6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3FC36C-4EBF-BABF-A2C6-9EC5C2B1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B0C75-28BA-C5FF-0BA3-6FBFCE1E24F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81559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263D4-AC8D-2A05-2EDE-F5AE8D8A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643E19-0E40-4506-451E-1198B33E133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0573E-FD37-8125-EDFF-8CF1517A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4C3C-4411-F202-0F52-D5AC92EE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Each “command” that you issue to a processor is an instruction.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For example, “store this variable there” or “load this data”.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Each instruction is a very simple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D47FF-A2D7-0C14-F059-C7FF4EAE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A5CE14-787F-6D03-AAF1-6F96E60544F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AD6CCFA-1291-7B97-3BAB-038A5C505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4D54A5-4949-CC22-59A9-242771E8076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13770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396C8-B56F-049A-6A34-D6B0B578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A48815-32D4-E93A-1791-6D0883EF745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36ED7-B808-FA07-D7A6-DBC04043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Register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B3FC-D23D-95DB-404C-58114EAB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Lots of registers, but here are the 6 general purpose registers that we are concerned with: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rcx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rdx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rbx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rsi</a:t>
            </a:r>
            <a:r>
              <a:rPr lang="en-US" sz="3600" dirty="0">
                <a:ea typeface="MS Mincho" panose="02020609040205080304" pitchFamily="49" charset="-128"/>
              </a:rPr>
              <a:t>, </a:t>
            </a:r>
            <a:r>
              <a:rPr lang="en-US" sz="3600" dirty="0" err="1">
                <a:ea typeface="MS Mincho" panose="02020609040205080304" pitchFamily="49" charset="-128"/>
              </a:rPr>
              <a:t>rdi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D5AB1-EE4E-3233-AD0C-22F91207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9C05D-DD28-0A27-8B35-DE02929153D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04217B-3E44-D3A8-E4D9-37AACE02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45BE00-DD0C-7D8F-B8F3-5778E626017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55634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92127-4ED6-55CC-B179-6E5CD12F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D6D6BD-A95D-6BB0-790C-1C92994CDEA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C4085-52AD-9A3C-3C38-1DE6CF53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Registers are like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66CA-2136-1717-0A7E-7B3675F9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That’s right, we’re pretty much going to do everything simple in 6 registers, and a few extra registers for additional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9917D-5514-A88D-D8F9-8D2DF468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DE71D0-3261-F0D3-3AED-9555012399B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9E8F3B8-60A8-E543-3444-51FDEAD9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BEDC3-50A7-65B2-3AB2-E0E46BCA370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4139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10E0-06D5-D5A9-31F5-D57D8541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F6EC9E-A767-6B70-A535-369EB3292EA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28C42-1C65-5B78-93B0-4D61EF57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38E4-9BB6-E295-2523-E626017A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 convinced that assembly, hardware, and the CPU in general is not magic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First: Simple hardware organization (COMP-541/311)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Second: Modern CPU organization (COMP-311)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Lastly: x86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2F47B-554B-0651-BF1D-0B13471F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58490B-5DA0-95F7-4969-981170471FA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F98B79D-02B5-6CBA-8C42-3261DC08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20B69B-7A39-6D61-CCEE-B5516E77BD6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E36059-3321-426B-B126-E537C4231D5C}"/>
              </a:ext>
            </a:extLst>
          </p:cNvPr>
          <p:cNvSpPr/>
          <p:nvPr/>
        </p:nvSpPr>
        <p:spPr>
          <a:xfrm>
            <a:off x="680173" y="3486150"/>
            <a:ext cx="10404459" cy="715873"/>
          </a:xfrm>
          <a:custGeom>
            <a:avLst/>
            <a:gdLst>
              <a:gd name="connsiteX0" fmla="*/ 0 w 10404459"/>
              <a:gd name="connsiteY0" fmla="*/ 119315 h 715873"/>
              <a:gd name="connsiteX1" fmla="*/ 119315 w 10404459"/>
              <a:gd name="connsiteY1" fmla="*/ 0 h 715873"/>
              <a:gd name="connsiteX2" fmla="*/ 920622 w 10404459"/>
              <a:gd name="connsiteY2" fmla="*/ 0 h 715873"/>
              <a:gd name="connsiteX3" fmla="*/ 1315295 w 10404459"/>
              <a:gd name="connsiteY3" fmla="*/ 0 h 715873"/>
              <a:gd name="connsiteX4" fmla="*/ 1913285 w 10404459"/>
              <a:gd name="connsiteY4" fmla="*/ 0 h 715873"/>
              <a:gd name="connsiteX5" fmla="*/ 2206300 w 10404459"/>
              <a:gd name="connsiteY5" fmla="*/ 0 h 715873"/>
              <a:gd name="connsiteX6" fmla="*/ 3007606 w 10404459"/>
              <a:gd name="connsiteY6" fmla="*/ 0 h 715873"/>
              <a:gd name="connsiteX7" fmla="*/ 3605596 w 10404459"/>
              <a:gd name="connsiteY7" fmla="*/ 0 h 715873"/>
              <a:gd name="connsiteX8" fmla="*/ 4406903 w 10404459"/>
              <a:gd name="connsiteY8" fmla="*/ 0 h 715873"/>
              <a:gd name="connsiteX9" fmla="*/ 4903235 w 10404459"/>
              <a:gd name="connsiteY9" fmla="*/ 0 h 715873"/>
              <a:gd name="connsiteX10" fmla="*/ 5297908 w 10404459"/>
              <a:gd name="connsiteY10" fmla="*/ 0 h 715873"/>
              <a:gd name="connsiteX11" fmla="*/ 5895898 w 10404459"/>
              <a:gd name="connsiteY11" fmla="*/ 0 h 715873"/>
              <a:gd name="connsiteX12" fmla="*/ 6595546 w 10404459"/>
              <a:gd name="connsiteY12" fmla="*/ 0 h 715873"/>
              <a:gd name="connsiteX13" fmla="*/ 7396853 w 10404459"/>
              <a:gd name="connsiteY13" fmla="*/ 0 h 715873"/>
              <a:gd name="connsiteX14" fmla="*/ 8096501 w 10404459"/>
              <a:gd name="connsiteY14" fmla="*/ 0 h 715873"/>
              <a:gd name="connsiteX15" fmla="*/ 8897807 w 10404459"/>
              <a:gd name="connsiteY15" fmla="*/ 0 h 715873"/>
              <a:gd name="connsiteX16" fmla="*/ 9597456 w 10404459"/>
              <a:gd name="connsiteY16" fmla="*/ 0 h 715873"/>
              <a:gd name="connsiteX17" fmla="*/ 10285144 w 10404459"/>
              <a:gd name="connsiteY17" fmla="*/ 0 h 715873"/>
              <a:gd name="connsiteX18" fmla="*/ 10404459 w 10404459"/>
              <a:gd name="connsiteY18" fmla="*/ 119315 h 715873"/>
              <a:gd name="connsiteX19" fmla="*/ 10404459 w 10404459"/>
              <a:gd name="connsiteY19" fmla="*/ 596558 h 715873"/>
              <a:gd name="connsiteX20" fmla="*/ 10285144 w 10404459"/>
              <a:gd name="connsiteY20" fmla="*/ 715873 h 715873"/>
              <a:gd name="connsiteX21" fmla="*/ 9992129 w 10404459"/>
              <a:gd name="connsiteY21" fmla="*/ 715873 h 715873"/>
              <a:gd name="connsiteX22" fmla="*/ 9394139 w 10404459"/>
              <a:gd name="connsiteY22" fmla="*/ 715873 h 715873"/>
              <a:gd name="connsiteX23" fmla="*/ 8796149 w 10404459"/>
              <a:gd name="connsiteY23" fmla="*/ 715873 h 715873"/>
              <a:gd name="connsiteX24" fmla="*/ 8299817 w 10404459"/>
              <a:gd name="connsiteY24" fmla="*/ 715873 h 715873"/>
              <a:gd name="connsiteX25" fmla="*/ 7498511 w 10404459"/>
              <a:gd name="connsiteY25" fmla="*/ 715873 h 715873"/>
              <a:gd name="connsiteX26" fmla="*/ 7103838 w 10404459"/>
              <a:gd name="connsiteY26" fmla="*/ 715873 h 715873"/>
              <a:gd name="connsiteX27" fmla="*/ 6302531 w 10404459"/>
              <a:gd name="connsiteY27" fmla="*/ 715873 h 715873"/>
              <a:gd name="connsiteX28" fmla="*/ 5907858 w 10404459"/>
              <a:gd name="connsiteY28" fmla="*/ 715873 h 715873"/>
              <a:gd name="connsiteX29" fmla="*/ 5208209 w 10404459"/>
              <a:gd name="connsiteY29" fmla="*/ 715873 h 715873"/>
              <a:gd name="connsiteX30" fmla="*/ 4406903 w 10404459"/>
              <a:gd name="connsiteY30" fmla="*/ 715873 h 715873"/>
              <a:gd name="connsiteX31" fmla="*/ 4113888 w 10404459"/>
              <a:gd name="connsiteY31" fmla="*/ 715873 h 715873"/>
              <a:gd name="connsiteX32" fmla="*/ 3312581 w 10404459"/>
              <a:gd name="connsiteY32" fmla="*/ 715873 h 715873"/>
              <a:gd name="connsiteX33" fmla="*/ 2511275 w 10404459"/>
              <a:gd name="connsiteY33" fmla="*/ 715873 h 715873"/>
              <a:gd name="connsiteX34" fmla="*/ 2218260 w 10404459"/>
              <a:gd name="connsiteY34" fmla="*/ 715873 h 715873"/>
              <a:gd name="connsiteX35" fmla="*/ 1620270 w 10404459"/>
              <a:gd name="connsiteY35" fmla="*/ 715873 h 715873"/>
              <a:gd name="connsiteX36" fmla="*/ 1123938 w 10404459"/>
              <a:gd name="connsiteY36" fmla="*/ 715873 h 715873"/>
              <a:gd name="connsiteX37" fmla="*/ 119315 w 10404459"/>
              <a:gd name="connsiteY37" fmla="*/ 715873 h 715873"/>
              <a:gd name="connsiteX38" fmla="*/ 0 w 10404459"/>
              <a:gd name="connsiteY38" fmla="*/ 596558 h 715873"/>
              <a:gd name="connsiteX39" fmla="*/ 0 w 10404459"/>
              <a:gd name="connsiteY39" fmla="*/ 119315 h 71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404459" h="715873" fill="none" extrusionOk="0">
                <a:moveTo>
                  <a:pt x="0" y="119315"/>
                </a:moveTo>
                <a:cubicBezTo>
                  <a:pt x="-12033" y="39652"/>
                  <a:pt x="55570" y="-2328"/>
                  <a:pt x="119315" y="0"/>
                </a:cubicBezTo>
                <a:cubicBezTo>
                  <a:pt x="303766" y="-19642"/>
                  <a:pt x="746247" y="14339"/>
                  <a:pt x="920622" y="0"/>
                </a:cubicBezTo>
                <a:cubicBezTo>
                  <a:pt x="1094997" y="-14339"/>
                  <a:pt x="1165369" y="46927"/>
                  <a:pt x="1315295" y="0"/>
                </a:cubicBezTo>
                <a:cubicBezTo>
                  <a:pt x="1465221" y="-46927"/>
                  <a:pt x="1719415" y="51788"/>
                  <a:pt x="1913285" y="0"/>
                </a:cubicBezTo>
                <a:cubicBezTo>
                  <a:pt x="2107155" y="-51788"/>
                  <a:pt x="2066222" y="6707"/>
                  <a:pt x="2206300" y="0"/>
                </a:cubicBezTo>
                <a:cubicBezTo>
                  <a:pt x="2346378" y="-6707"/>
                  <a:pt x="2825394" y="25491"/>
                  <a:pt x="3007606" y="0"/>
                </a:cubicBezTo>
                <a:cubicBezTo>
                  <a:pt x="3189818" y="-25491"/>
                  <a:pt x="3453139" y="5582"/>
                  <a:pt x="3605596" y="0"/>
                </a:cubicBezTo>
                <a:cubicBezTo>
                  <a:pt x="3758053" y="-5582"/>
                  <a:pt x="4099506" y="43682"/>
                  <a:pt x="4406903" y="0"/>
                </a:cubicBezTo>
                <a:cubicBezTo>
                  <a:pt x="4714300" y="-43682"/>
                  <a:pt x="4669356" y="55783"/>
                  <a:pt x="4903235" y="0"/>
                </a:cubicBezTo>
                <a:cubicBezTo>
                  <a:pt x="5137114" y="-55783"/>
                  <a:pt x="5150504" y="36273"/>
                  <a:pt x="5297908" y="0"/>
                </a:cubicBezTo>
                <a:cubicBezTo>
                  <a:pt x="5445312" y="-36273"/>
                  <a:pt x="5716830" y="36757"/>
                  <a:pt x="5895898" y="0"/>
                </a:cubicBezTo>
                <a:cubicBezTo>
                  <a:pt x="6074966" y="-36757"/>
                  <a:pt x="6420517" y="21189"/>
                  <a:pt x="6595546" y="0"/>
                </a:cubicBezTo>
                <a:cubicBezTo>
                  <a:pt x="6770575" y="-21189"/>
                  <a:pt x="7122655" y="41601"/>
                  <a:pt x="7396853" y="0"/>
                </a:cubicBezTo>
                <a:cubicBezTo>
                  <a:pt x="7671051" y="-41601"/>
                  <a:pt x="7917524" y="75575"/>
                  <a:pt x="8096501" y="0"/>
                </a:cubicBezTo>
                <a:cubicBezTo>
                  <a:pt x="8275478" y="-75575"/>
                  <a:pt x="8630138" y="70304"/>
                  <a:pt x="8897807" y="0"/>
                </a:cubicBezTo>
                <a:cubicBezTo>
                  <a:pt x="9165476" y="-70304"/>
                  <a:pt x="9319101" y="5676"/>
                  <a:pt x="9597456" y="0"/>
                </a:cubicBezTo>
                <a:cubicBezTo>
                  <a:pt x="9875811" y="-5676"/>
                  <a:pt x="9974401" y="73685"/>
                  <a:pt x="10285144" y="0"/>
                </a:cubicBezTo>
                <a:cubicBezTo>
                  <a:pt x="10352272" y="-15601"/>
                  <a:pt x="10395799" y="65997"/>
                  <a:pt x="10404459" y="119315"/>
                </a:cubicBezTo>
                <a:cubicBezTo>
                  <a:pt x="10457388" y="263272"/>
                  <a:pt x="10402323" y="492196"/>
                  <a:pt x="10404459" y="596558"/>
                </a:cubicBezTo>
                <a:cubicBezTo>
                  <a:pt x="10413259" y="664230"/>
                  <a:pt x="10338737" y="714391"/>
                  <a:pt x="10285144" y="715873"/>
                </a:cubicBezTo>
                <a:cubicBezTo>
                  <a:pt x="10207374" y="730310"/>
                  <a:pt x="10091038" y="711394"/>
                  <a:pt x="9992129" y="715873"/>
                </a:cubicBezTo>
                <a:cubicBezTo>
                  <a:pt x="9893220" y="720352"/>
                  <a:pt x="9599972" y="690426"/>
                  <a:pt x="9394139" y="715873"/>
                </a:cubicBezTo>
                <a:cubicBezTo>
                  <a:pt x="9188306" y="741320"/>
                  <a:pt x="8971407" y="671935"/>
                  <a:pt x="8796149" y="715873"/>
                </a:cubicBezTo>
                <a:cubicBezTo>
                  <a:pt x="8620891" y="759811"/>
                  <a:pt x="8517267" y="690006"/>
                  <a:pt x="8299817" y="715873"/>
                </a:cubicBezTo>
                <a:cubicBezTo>
                  <a:pt x="8082367" y="741740"/>
                  <a:pt x="7797989" y="624015"/>
                  <a:pt x="7498511" y="715873"/>
                </a:cubicBezTo>
                <a:cubicBezTo>
                  <a:pt x="7199033" y="807731"/>
                  <a:pt x="7262930" y="676634"/>
                  <a:pt x="7103838" y="715873"/>
                </a:cubicBezTo>
                <a:cubicBezTo>
                  <a:pt x="6944746" y="755112"/>
                  <a:pt x="6663163" y="625585"/>
                  <a:pt x="6302531" y="715873"/>
                </a:cubicBezTo>
                <a:cubicBezTo>
                  <a:pt x="5941899" y="806161"/>
                  <a:pt x="5994063" y="673793"/>
                  <a:pt x="5907858" y="715873"/>
                </a:cubicBezTo>
                <a:cubicBezTo>
                  <a:pt x="5821653" y="757953"/>
                  <a:pt x="5368540" y="646244"/>
                  <a:pt x="5208209" y="715873"/>
                </a:cubicBezTo>
                <a:cubicBezTo>
                  <a:pt x="5047878" y="785502"/>
                  <a:pt x="4631817" y="623600"/>
                  <a:pt x="4406903" y="715873"/>
                </a:cubicBezTo>
                <a:cubicBezTo>
                  <a:pt x="4181989" y="808146"/>
                  <a:pt x="4233019" y="690694"/>
                  <a:pt x="4113888" y="715873"/>
                </a:cubicBezTo>
                <a:cubicBezTo>
                  <a:pt x="3994757" y="741052"/>
                  <a:pt x="3619554" y="623221"/>
                  <a:pt x="3312581" y="715873"/>
                </a:cubicBezTo>
                <a:cubicBezTo>
                  <a:pt x="3005608" y="808525"/>
                  <a:pt x="2700720" y="710414"/>
                  <a:pt x="2511275" y="715873"/>
                </a:cubicBezTo>
                <a:cubicBezTo>
                  <a:pt x="2321830" y="721332"/>
                  <a:pt x="2311730" y="683476"/>
                  <a:pt x="2218260" y="715873"/>
                </a:cubicBezTo>
                <a:cubicBezTo>
                  <a:pt x="2124790" y="748270"/>
                  <a:pt x="1816735" y="668212"/>
                  <a:pt x="1620270" y="715873"/>
                </a:cubicBezTo>
                <a:cubicBezTo>
                  <a:pt x="1423805" y="763534"/>
                  <a:pt x="1301732" y="708049"/>
                  <a:pt x="1123938" y="715873"/>
                </a:cubicBezTo>
                <a:cubicBezTo>
                  <a:pt x="946144" y="723697"/>
                  <a:pt x="398679" y="695983"/>
                  <a:pt x="119315" y="715873"/>
                </a:cubicBezTo>
                <a:cubicBezTo>
                  <a:pt x="62839" y="720134"/>
                  <a:pt x="6198" y="657086"/>
                  <a:pt x="0" y="596558"/>
                </a:cubicBezTo>
                <a:cubicBezTo>
                  <a:pt x="-42500" y="384383"/>
                  <a:pt x="43035" y="239334"/>
                  <a:pt x="0" y="119315"/>
                </a:cubicBezTo>
                <a:close/>
              </a:path>
              <a:path w="10404459" h="715873" stroke="0" extrusionOk="0">
                <a:moveTo>
                  <a:pt x="0" y="119315"/>
                </a:moveTo>
                <a:cubicBezTo>
                  <a:pt x="-15277" y="43996"/>
                  <a:pt x="36600" y="6312"/>
                  <a:pt x="119315" y="0"/>
                </a:cubicBezTo>
                <a:cubicBezTo>
                  <a:pt x="480171" y="-5347"/>
                  <a:pt x="713225" y="28387"/>
                  <a:pt x="920622" y="0"/>
                </a:cubicBezTo>
                <a:cubicBezTo>
                  <a:pt x="1128019" y="-28387"/>
                  <a:pt x="1202369" y="13455"/>
                  <a:pt x="1416953" y="0"/>
                </a:cubicBezTo>
                <a:cubicBezTo>
                  <a:pt x="1631537" y="-13455"/>
                  <a:pt x="1647815" y="34996"/>
                  <a:pt x="1811627" y="0"/>
                </a:cubicBezTo>
                <a:cubicBezTo>
                  <a:pt x="1975439" y="-34996"/>
                  <a:pt x="2239124" y="48164"/>
                  <a:pt x="2511275" y="0"/>
                </a:cubicBezTo>
                <a:cubicBezTo>
                  <a:pt x="2783426" y="-48164"/>
                  <a:pt x="2785833" y="34098"/>
                  <a:pt x="3007606" y="0"/>
                </a:cubicBezTo>
                <a:cubicBezTo>
                  <a:pt x="3229379" y="-34098"/>
                  <a:pt x="3466028" y="76868"/>
                  <a:pt x="3808913" y="0"/>
                </a:cubicBezTo>
                <a:cubicBezTo>
                  <a:pt x="4151798" y="-76868"/>
                  <a:pt x="4105970" y="42465"/>
                  <a:pt x="4203586" y="0"/>
                </a:cubicBezTo>
                <a:cubicBezTo>
                  <a:pt x="4301202" y="-42465"/>
                  <a:pt x="4816478" y="36786"/>
                  <a:pt x="5004893" y="0"/>
                </a:cubicBezTo>
                <a:cubicBezTo>
                  <a:pt x="5193308" y="-36786"/>
                  <a:pt x="5175277" y="13089"/>
                  <a:pt x="5297908" y="0"/>
                </a:cubicBezTo>
                <a:cubicBezTo>
                  <a:pt x="5420540" y="-13089"/>
                  <a:pt x="5639628" y="202"/>
                  <a:pt x="5895898" y="0"/>
                </a:cubicBezTo>
                <a:cubicBezTo>
                  <a:pt x="6152168" y="-202"/>
                  <a:pt x="6207331" y="56282"/>
                  <a:pt x="6493888" y="0"/>
                </a:cubicBezTo>
                <a:cubicBezTo>
                  <a:pt x="6780445" y="-56282"/>
                  <a:pt x="6781026" y="48999"/>
                  <a:pt x="6990219" y="0"/>
                </a:cubicBezTo>
                <a:cubicBezTo>
                  <a:pt x="7199412" y="-48999"/>
                  <a:pt x="7529488" y="44444"/>
                  <a:pt x="7791526" y="0"/>
                </a:cubicBezTo>
                <a:cubicBezTo>
                  <a:pt x="8053564" y="-44444"/>
                  <a:pt x="8209732" y="55256"/>
                  <a:pt x="8592832" y="0"/>
                </a:cubicBezTo>
                <a:cubicBezTo>
                  <a:pt x="8975932" y="-55256"/>
                  <a:pt x="8805683" y="3022"/>
                  <a:pt x="8987506" y="0"/>
                </a:cubicBezTo>
                <a:cubicBezTo>
                  <a:pt x="9169329" y="-3022"/>
                  <a:pt x="9359165" y="58898"/>
                  <a:pt x="9585496" y="0"/>
                </a:cubicBezTo>
                <a:cubicBezTo>
                  <a:pt x="9811827" y="-58898"/>
                  <a:pt x="9979211" y="78067"/>
                  <a:pt x="10285144" y="0"/>
                </a:cubicBezTo>
                <a:cubicBezTo>
                  <a:pt x="10350500" y="-1625"/>
                  <a:pt x="10420666" y="50126"/>
                  <a:pt x="10404459" y="119315"/>
                </a:cubicBezTo>
                <a:cubicBezTo>
                  <a:pt x="10417768" y="338958"/>
                  <a:pt x="10361571" y="468877"/>
                  <a:pt x="10404459" y="596558"/>
                </a:cubicBezTo>
                <a:cubicBezTo>
                  <a:pt x="10408086" y="660302"/>
                  <a:pt x="10347917" y="720831"/>
                  <a:pt x="10285144" y="715873"/>
                </a:cubicBezTo>
                <a:cubicBezTo>
                  <a:pt x="10146881" y="736077"/>
                  <a:pt x="9998393" y="688103"/>
                  <a:pt x="9788812" y="715873"/>
                </a:cubicBezTo>
                <a:cubicBezTo>
                  <a:pt x="9579231" y="743643"/>
                  <a:pt x="9370213" y="676851"/>
                  <a:pt x="9190822" y="715873"/>
                </a:cubicBezTo>
                <a:cubicBezTo>
                  <a:pt x="9011431" y="754895"/>
                  <a:pt x="9043125" y="715506"/>
                  <a:pt x="8897807" y="715873"/>
                </a:cubicBezTo>
                <a:cubicBezTo>
                  <a:pt x="8752489" y="716240"/>
                  <a:pt x="8669363" y="684028"/>
                  <a:pt x="8604792" y="715873"/>
                </a:cubicBezTo>
                <a:cubicBezTo>
                  <a:pt x="8540221" y="747718"/>
                  <a:pt x="8225424" y="701104"/>
                  <a:pt x="8006802" y="715873"/>
                </a:cubicBezTo>
                <a:cubicBezTo>
                  <a:pt x="7788180" y="730642"/>
                  <a:pt x="7701340" y="703647"/>
                  <a:pt x="7612129" y="715873"/>
                </a:cubicBezTo>
                <a:cubicBezTo>
                  <a:pt x="7522918" y="728099"/>
                  <a:pt x="7239429" y="652460"/>
                  <a:pt x="6912481" y="715873"/>
                </a:cubicBezTo>
                <a:cubicBezTo>
                  <a:pt x="6585533" y="779286"/>
                  <a:pt x="6712858" y="712845"/>
                  <a:pt x="6517807" y="715873"/>
                </a:cubicBezTo>
                <a:cubicBezTo>
                  <a:pt x="6322756" y="718901"/>
                  <a:pt x="6030686" y="696532"/>
                  <a:pt x="5818159" y="715873"/>
                </a:cubicBezTo>
                <a:cubicBezTo>
                  <a:pt x="5605632" y="735214"/>
                  <a:pt x="5644126" y="683369"/>
                  <a:pt x="5525144" y="715873"/>
                </a:cubicBezTo>
                <a:cubicBezTo>
                  <a:pt x="5406163" y="748377"/>
                  <a:pt x="5083650" y="641203"/>
                  <a:pt x="4825496" y="715873"/>
                </a:cubicBezTo>
                <a:cubicBezTo>
                  <a:pt x="4567342" y="790543"/>
                  <a:pt x="4567476" y="701008"/>
                  <a:pt x="4430822" y="715873"/>
                </a:cubicBezTo>
                <a:cubicBezTo>
                  <a:pt x="4294168" y="730738"/>
                  <a:pt x="4233263" y="689196"/>
                  <a:pt x="4137807" y="715873"/>
                </a:cubicBezTo>
                <a:cubicBezTo>
                  <a:pt x="4042352" y="742550"/>
                  <a:pt x="3832854" y="670456"/>
                  <a:pt x="3743134" y="715873"/>
                </a:cubicBezTo>
                <a:cubicBezTo>
                  <a:pt x="3653414" y="761290"/>
                  <a:pt x="3256971" y="675115"/>
                  <a:pt x="3043486" y="715873"/>
                </a:cubicBezTo>
                <a:cubicBezTo>
                  <a:pt x="2830001" y="756631"/>
                  <a:pt x="2744360" y="693739"/>
                  <a:pt x="2648812" y="715873"/>
                </a:cubicBezTo>
                <a:cubicBezTo>
                  <a:pt x="2553264" y="738007"/>
                  <a:pt x="2499013" y="682719"/>
                  <a:pt x="2355797" y="715873"/>
                </a:cubicBezTo>
                <a:cubicBezTo>
                  <a:pt x="2212582" y="749027"/>
                  <a:pt x="2151633" y="674862"/>
                  <a:pt x="1961124" y="715873"/>
                </a:cubicBezTo>
                <a:cubicBezTo>
                  <a:pt x="1770615" y="756884"/>
                  <a:pt x="1693228" y="697001"/>
                  <a:pt x="1464792" y="715873"/>
                </a:cubicBezTo>
                <a:cubicBezTo>
                  <a:pt x="1236356" y="734745"/>
                  <a:pt x="1115393" y="670820"/>
                  <a:pt x="866802" y="715873"/>
                </a:cubicBezTo>
                <a:cubicBezTo>
                  <a:pt x="618211" y="760926"/>
                  <a:pt x="425593" y="689118"/>
                  <a:pt x="119315" y="715873"/>
                </a:cubicBezTo>
                <a:cubicBezTo>
                  <a:pt x="55994" y="722492"/>
                  <a:pt x="4881" y="664725"/>
                  <a:pt x="0" y="596558"/>
                </a:cubicBezTo>
                <a:cubicBezTo>
                  <a:pt x="-10136" y="442123"/>
                  <a:pt x="27398" y="283148"/>
                  <a:pt x="0" y="11931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4000"/>
            </a:schemeClr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43D5E-09ED-A469-C43D-E5E9D6674D5A}"/>
              </a:ext>
            </a:extLst>
          </p:cNvPr>
          <p:cNvSpPr txBox="1"/>
          <p:nvPr/>
        </p:nvSpPr>
        <p:spPr>
          <a:xfrm>
            <a:off x="8401041" y="2575361"/>
            <a:ext cx="3795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Not tested in this class,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covered for your benefit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3C251-022F-6276-BA23-10BDFA8588B1}"/>
              </a:ext>
            </a:extLst>
          </p:cNvPr>
          <p:cNvSpPr/>
          <p:nvPr/>
        </p:nvSpPr>
        <p:spPr>
          <a:xfrm>
            <a:off x="6894181" y="2848228"/>
            <a:ext cx="1578820" cy="605441"/>
          </a:xfrm>
          <a:custGeom>
            <a:avLst/>
            <a:gdLst>
              <a:gd name="connsiteX0" fmla="*/ 1578820 w 1578820"/>
              <a:gd name="connsiteY0" fmla="*/ 227 h 605441"/>
              <a:gd name="connsiteX1" fmla="*/ 499960 w 1578820"/>
              <a:gd name="connsiteY1" fmla="*/ 98903 h 605441"/>
              <a:gd name="connsiteX2" fmla="*/ 0 w 1578820"/>
              <a:gd name="connsiteY2" fmla="*/ 605441 h 60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8820" h="605441">
                <a:moveTo>
                  <a:pt x="1578820" y="227"/>
                </a:moveTo>
                <a:cubicBezTo>
                  <a:pt x="1170958" y="-870"/>
                  <a:pt x="763097" y="-1966"/>
                  <a:pt x="499960" y="98903"/>
                </a:cubicBezTo>
                <a:cubicBezTo>
                  <a:pt x="236823" y="199772"/>
                  <a:pt x="19735" y="526500"/>
                  <a:pt x="0" y="605441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0B82F-EEAF-FA21-E821-2F70BC3F1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F644FC-DD95-F315-559F-CED1BCB5B92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28D77-4132-6FCE-7593-E366E623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Instructions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305D-615F-BA34-9774-EB3B97B4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 serialized instructions are contained in a .text segment.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Not always called .text, but we will refer to “the .text segment” with the assumption that it is the relevant executable segment.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C93F0-0E45-2D2C-FC6B-F17643C9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403674-2608-D37D-CAC9-077B55127E6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454C129-3206-4B51-3373-21BB2417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8ACF2-FC07-0088-7DCE-ED4F45EE959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0273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A1E7F-CE7F-4ACD-333C-5905583C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F9C9EE-D671-F64E-115D-DC2BD4E38E2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20533-A88C-CB99-4FB5-A43CF6DC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Where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47BB-1B6F-2C44-8426-F5B89460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Some extremely special purpose registers that aren’t interacted with directly.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Example: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rip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Instruction pointer (points to the memory address of the current instruction)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E4F29-5AB0-8957-5168-14152000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CC983D-4DAA-FC4E-8700-1C33E404298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675779-1C67-849B-2F59-524B7C8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3B7DB-85A2-5ED1-EC96-C362CC621EF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29762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3644-12EB-F9DC-741C-1CCE6CFB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F5221C-64CB-8310-7965-466E47691A0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D3975-8778-A538-139F-BC1796A4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Load/Store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DCB9-5D3A-6AB3-8318-3DCA2D074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,[rsi+0048]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[rsi+0048],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This notation is ambiguous, but acceptable shorthand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87C0-DEF4-9B29-46B1-1E532999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64F09-2850-2B90-3B24-A6AF1FE597B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8DCB2E-0490-A1FA-1EFC-A57E199E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504E9-D30E-4C70-447D-38DF9A7C852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0174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E1B8A-23C2-8900-9D6D-1797C683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4B9866-BCCF-BB68-8B21-D495CF7AE8F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2610E-A4FC-4159-3E52-9EE3A560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Load/Store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B3CD-BA96-A9B1-7103-86BD15819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,[rsi+0048]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[rsi+0048],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</a:t>
            </a:r>
            <a:r>
              <a:rPr lang="en-US" sz="3600" dirty="0" err="1">
                <a:ea typeface="MS Mincho" panose="02020609040205080304" pitchFamily="49" charset="-128"/>
              </a:rPr>
              <a:t>v.s</a:t>
            </a:r>
            <a:r>
              <a:rPr lang="en-US" sz="3600" dirty="0">
                <a:ea typeface="MS Mincho" panose="02020609040205080304" pitchFamily="49" charset="-128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qword[rsi+0048]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qword[rsi+0048],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Better! Size of storage is known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821ED-16CC-3822-3099-D1148031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46912D-BF28-4789-DEB8-A1D9D5F4C8F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0F3CE7-CFC5-C356-20D5-A750D8AE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4FE4E4-43FB-6E4C-D871-C4B658564F9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89472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060D-7781-A6B8-8D1A-D19A017C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489B11-AF38-8D32-A4C6-43B46389734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86C5B-CFB2-6414-5188-B6FB785A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Load/Store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6C278-8F65-F5FC-703A-0CC4A6D0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rax,qword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[4AD664]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Idea: Find memory location,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put 8 bytes of data in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 assigned value 0x0600000608  </a:t>
            </a:r>
            <a:r>
              <a:rPr lang="en-US" sz="3200" dirty="0">
                <a:ea typeface="MS Mincho" panose="02020609040205080304" pitchFamily="49" charset="-128"/>
              </a:rPr>
              <a:t>   (leading 00s omitted)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3C970-6F3B-1030-9699-F767E2E8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BE8246-85EB-EAC2-A265-1BB2DDD1C7B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C7FF39-1152-7EB0-DE5F-1AF8EB2C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1BBCD-BA47-2A22-84CF-77E41CA0C4A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3E3F6-C72D-9C59-96B6-B0919BA9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7" y="4366271"/>
            <a:ext cx="12192000" cy="3884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C30CC4-2FB3-9C2E-2CFF-E52B61347E4A}"/>
              </a:ext>
            </a:extLst>
          </p:cNvPr>
          <p:cNvSpPr/>
          <p:nvPr/>
        </p:nvSpPr>
        <p:spPr>
          <a:xfrm>
            <a:off x="3177376" y="4244034"/>
            <a:ext cx="3230003" cy="650308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5F2127-E6B3-6EBF-6950-A112571F2187}"/>
              </a:ext>
            </a:extLst>
          </p:cNvPr>
          <p:cNvSpPr/>
          <p:nvPr/>
        </p:nvSpPr>
        <p:spPr>
          <a:xfrm>
            <a:off x="4342853" y="5341436"/>
            <a:ext cx="2965770" cy="650308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A50CAD-83EA-AEED-77C5-3770849F57CF}"/>
              </a:ext>
            </a:extLst>
          </p:cNvPr>
          <p:cNvSpPr/>
          <p:nvPr/>
        </p:nvSpPr>
        <p:spPr>
          <a:xfrm>
            <a:off x="1263056" y="4887764"/>
            <a:ext cx="3223425" cy="657842"/>
          </a:xfrm>
          <a:custGeom>
            <a:avLst/>
            <a:gdLst>
              <a:gd name="connsiteX0" fmla="*/ 3223425 w 3223425"/>
              <a:gd name="connsiteY0" fmla="*/ 0 h 657842"/>
              <a:gd name="connsiteX1" fmla="*/ 2223505 w 3223425"/>
              <a:gd name="connsiteY1" fmla="*/ 276294 h 657842"/>
              <a:gd name="connsiteX2" fmla="*/ 618371 w 3223425"/>
              <a:gd name="connsiteY2" fmla="*/ 296029 h 657842"/>
              <a:gd name="connsiteX3" fmla="*/ 0 w 3223425"/>
              <a:gd name="connsiteY3" fmla="*/ 657842 h 65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425" h="657842">
                <a:moveTo>
                  <a:pt x="3223425" y="0"/>
                </a:moveTo>
                <a:cubicBezTo>
                  <a:pt x="2940553" y="113478"/>
                  <a:pt x="2657681" y="226956"/>
                  <a:pt x="2223505" y="276294"/>
                </a:cubicBezTo>
                <a:cubicBezTo>
                  <a:pt x="1789329" y="325632"/>
                  <a:pt x="988955" y="232438"/>
                  <a:pt x="618371" y="296029"/>
                </a:cubicBezTo>
                <a:cubicBezTo>
                  <a:pt x="247787" y="359620"/>
                  <a:pt x="123893" y="508731"/>
                  <a:pt x="0" y="657842"/>
                </a:cubicBezTo>
              </a:path>
            </a:pathLst>
          </a:custGeom>
          <a:noFill/>
          <a:ln w="60325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5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5D236-684F-719A-ACA2-6AD0825EC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EA088-BC04-C49A-0D5C-060863F3525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9BFC3-5BEB-6519-55C6-5566D08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Add/Subtract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4AE3-4B3A-3A9A-19F8-78F5AC3B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rax,rdx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//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+=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rdx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rcx,5      //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+= 5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rax,1      //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-=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872EE-2564-48CE-A1A8-50D22E53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D783CC-05F6-19F8-FA82-AEA3062314B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97A951-D276-8F51-85D8-675B332F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25E91-D322-B533-751D-5D26BAF258A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86867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B171-E1CA-8648-E1F1-74CEF297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02FA4A-2158-7096-002F-8750F6E21BE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1C97A-C9CF-D78A-0FCC-1DC4F80D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Jump/Branch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6515-E9FF-F556-4287-8DD68FA8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4000 0096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Unconditional Jump (not very interesting)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Jump to some other location in executable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B1B8-195F-0CEF-8457-52FFFD0B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0C2ADB-6FFC-3CC8-9846-6E6364BAC95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B453F02-D5F8-8386-6E99-1DADF9E3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2B2B3D-14DC-6BBF-CF01-143D5AD02A2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08585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762D-2BA5-AF4C-EBC3-7BE4AE76E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654E3C-9938-2695-569F-1A21682E29E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713B7-AB93-131D-2D17-1AE5A7C1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Jump/Branch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C6D52-93FE-697D-887C-97EC6D8E3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cmp eax,0    // Compare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eax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to 0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            // Will set conditional flags</a:t>
                </a:r>
              </a:p>
              <a:p>
                <a:pPr marL="0" indent="0">
                  <a:buNone/>
                </a:pPr>
                <a:endParaRPr lang="en-US" sz="36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CF, PF, AF, ZF, SF, OF</a:t>
                </a:r>
              </a:p>
              <a:p>
                <a:pPr marL="0" indent="0">
                  <a:buNone/>
                </a:pPr>
                <a:endParaRPr lang="en-US" sz="36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ZF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</a:t>
                </a:r>
                <a:r>
                  <a:rPr lang="en-US" sz="3600" dirty="0">
                    <a:ea typeface="MS Mincho" panose="02020609040205080304" pitchFamily="49" charset="-128"/>
                  </a:rPr>
                  <a:t>“Is previous comparison zero?”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C6D52-93FE-697D-887C-97EC6D8E3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599F1-D50D-7A66-6CB9-D2E6C323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99DAA5-911B-0419-E8A6-25EC57DDB07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2FCEF7-9DEB-5435-9F66-4FE23F3D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D3476-FC1A-B7D4-194D-0F597BE90E1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95115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0E687-7813-9EE8-3A7D-8AB21945A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846E8-2547-4D7E-413A-56EF525D253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E3A46-FC91-3274-7B1A-A3032B56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B9E0-1815-85DF-3BD1-0C37F5B7E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CF, PF, AF, ZF, SF, OF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Idea: When comparing two parameters, generate everything! Are they equal? Is a&lt;b?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3EEDF-8E8E-86B7-7BCE-F5D6A9A8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A2B9A4-ACA8-1980-FDBA-92F46E2AE0A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30EA7ED-6C99-DA48-B578-53479626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906B7-04BD-DD2E-8F57-B802530516C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84458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CEDD5-79A5-B2AC-51FC-ADA90D7F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D4ABC8-3D5D-3C08-3AEF-A155958BF73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BFC0C-8A90-39F2-FBEE-4691D298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CFLAGs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DDF9C-003A-833B-DFEE-1130872367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CF, PF, AF, ZF, SF, OF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Idea: When comparing two parameters, generate everything! Are they equal? Is a&lt;b? Etc.</a:t>
                </a: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The actual operation: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a-b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If it is zero (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ZF</a:t>
                </a:r>
                <a:r>
                  <a:rPr lang="en-US" sz="3600" dirty="0">
                    <a:ea typeface="MS Mincho" panose="02020609040205080304" pitchFamily="49" charset="-128"/>
                  </a:rPr>
                  <a:t>), they are equal. If positive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¬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SF</a:t>
                </a:r>
                <a:r>
                  <a:rPr lang="en-US" sz="3600" dirty="0">
                    <a:ea typeface="MS Mincho" panose="02020609040205080304" pitchFamily="49" charset="-128"/>
                  </a:rPr>
                  <a:t>):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a&gt;b;</a:t>
                </a:r>
                <a:br>
                  <a:rPr lang="en-US" sz="3600" dirty="0">
                    <a:ea typeface="MS Mincho" panose="02020609040205080304" pitchFamily="49" charset="-128"/>
                  </a:rPr>
                </a:br>
                <a:r>
                  <a:rPr lang="en-US" sz="3600" dirty="0">
                    <a:ea typeface="MS Mincho" panose="02020609040205080304" pitchFamily="49" charset="-128"/>
                  </a:rPr>
                  <a:t>If negative (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SF</a:t>
                </a:r>
                <a:r>
                  <a:rPr lang="en-US" sz="3600" dirty="0">
                    <a:ea typeface="MS Mincho" panose="02020609040205080304" pitchFamily="49" charset="-128"/>
                  </a:rPr>
                  <a:t>):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a&lt;b;</a:t>
                </a:r>
                <a:r>
                  <a:rPr lang="en-US" sz="3600" dirty="0">
                    <a:ea typeface="MS Mincho" panose="02020609040205080304" pitchFamily="49" charset="-128"/>
                  </a:rPr>
                  <a:t> If positive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¬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SF</a:t>
                </a:r>
                <a:r>
                  <a:rPr lang="en-US" sz="3600" dirty="0">
                    <a:ea typeface="MS Mincho" panose="02020609040205080304" pitchFamily="49" charset="-128"/>
                  </a:rPr>
                  <a:t>) OR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ZF</a:t>
                </a:r>
                <a:r>
                  <a:rPr lang="en-US" sz="3600" dirty="0">
                    <a:ea typeface="MS Mincho" panose="02020609040205080304" pitchFamily="49" charset="-128"/>
                  </a:rPr>
                  <a:t>: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≥</m:t>
                    </m:r>
                  </m:oMath>
                </a14:m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b;</a:t>
                </a:r>
                <a:r>
                  <a:rPr lang="en-US" sz="3600" dirty="0">
                    <a:ea typeface="MS Mincho" panose="02020609040205080304" pitchFamily="49" charset="-128"/>
                  </a:rPr>
                  <a:t>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DDF9C-003A-833B-DFEE-113087236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EA489-44CE-D1E6-6EBA-0E36F9BC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620773-EFA4-C1D9-7298-26FFD4ACFFA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B5E51A-3A54-06E7-BA91-5D60C058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489BE-BA30-FED6-7931-66CB57F81FD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127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8CCA-247C-71EE-3841-52ED840D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56CB87-3D4F-E519-12C0-BA28636D4DC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F5C0B-8489-3946-3C8C-7BEE794E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6FA6-D062-439F-0F53-B6393A010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 convinced that assembly, hardware, and the CPU in general is not magic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First: Simple hardware organization (COMP-541/311)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Second: Modern CPU organization (COMP-311)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Lastly: x86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262A-654C-93ED-4FEF-7D2DEAF9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402CF3-EB7D-1EAC-D135-2A01715D87F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3C3588A-1799-803D-108D-2F499E9C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159D2-9036-5F86-D314-2769DCAFB3A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C80F6-B88D-2EC2-6A94-5B305F1601EA}"/>
              </a:ext>
            </a:extLst>
          </p:cNvPr>
          <p:cNvSpPr/>
          <p:nvPr/>
        </p:nvSpPr>
        <p:spPr>
          <a:xfrm>
            <a:off x="680174" y="4084787"/>
            <a:ext cx="9757610" cy="71587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B429A-2B97-E9FE-5D72-EDB6BE72B901}"/>
              </a:ext>
            </a:extLst>
          </p:cNvPr>
          <p:cNvSpPr txBox="1"/>
          <p:nvPr/>
        </p:nvSpPr>
        <p:spPr>
          <a:xfrm>
            <a:off x="7275203" y="4929948"/>
            <a:ext cx="37950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This will be VERY useful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when working on PA4,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covered for your benefit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B3CFCE-4DB6-2BB3-5322-AC6CF6C3947F}"/>
              </a:ext>
            </a:extLst>
          </p:cNvPr>
          <p:cNvSpPr/>
          <p:nvPr/>
        </p:nvSpPr>
        <p:spPr>
          <a:xfrm flipV="1">
            <a:off x="5631125" y="4800660"/>
            <a:ext cx="1578820" cy="605441"/>
          </a:xfrm>
          <a:custGeom>
            <a:avLst/>
            <a:gdLst>
              <a:gd name="connsiteX0" fmla="*/ 1578820 w 1578820"/>
              <a:gd name="connsiteY0" fmla="*/ 227 h 605441"/>
              <a:gd name="connsiteX1" fmla="*/ 499960 w 1578820"/>
              <a:gd name="connsiteY1" fmla="*/ 98903 h 605441"/>
              <a:gd name="connsiteX2" fmla="*/ 0 w 1578820"/>
              <a:gd name="connsiteY2" fmla="*/ 605441 h 60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8820" h="605441">
                <a:moveTo>
                  <a:pt x="1578820" y="227"/>
                </a:moveTo>
                <a:cubicBezTo>
                  <a:pt x="1170958" y="-870"/>
                  <a:pt x="763097" y="-1966"/>
                  <a:pt x="499960" y="98903"/>
                </a:cubicBezTo>
                <a:cubicBezTo>
                  <a:pt x="236823" y="199772"/>
                  <a:pt x="19735" y="526500"/>
                  <a:pt x="0" y="605441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43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F19D-386A-3637-0EAF-67ED3B0E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0FAD6A-5E6E-B35F-ABAD-FE0F4955A96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0D0DD-56CA-DCA7-F81B-59E196DF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Jump/Branch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A1F0-CEB0-0931-1DE9-CEAC4C9E8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j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ge,jg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jle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jl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, je/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jz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,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jne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/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jnz</a:t>
                </a:r>
                <a:endParaRPr lang="en-US" sz="3600" dirty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endParaRPr lang="en-US" sz="3600" dirty="0">
                  <a:ea typeface="MS Mincho" panose="02020609040205080304" pitchFamily="49" charset="-128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ea typeface="MS Mincho" panose="02020609040205080304" pitchFamily="49" charset="-128"/>
                  </a:rPr>
                  <a:t>In order: “Jump if…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≥, &gt;,≤,&lt;,=,≠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“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A1F0-CEB0-0931-1DE9-CEAC4C9E8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72D6-3C30-84AD-1E72-7FCBDF22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5A182D-D420-B764-1A97-A7EB7FD94F7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AAD5D94-7FD8-DE78-5186-D8466671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C3CF2-99E4-9D95-EC2B-A00DD21ABF8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04586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786A-E675-9F82-709F-00A25898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E11308-C610-EA5B-1B93-73005CDA05A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AAC83-FCBB-7545-770C-8A3AE7BA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r>
              <a:rPr lang="en-US" dirty="0"/>
              <a:t>Comparison of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156C-CA2E-9B35-B27C-0723D09BA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Code that you see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113F6-924D-7A74-EAB7-0EF7B424B2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if(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== 3 )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4;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= 5;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print(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32A06-C47F-7C42-D480-41F587784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/>
              <a:t>Code that CPU sees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9F191-7F5A-BB7F-3AE2-A7D5F63C29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rax,3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je </a:t>
            </a:r>
            <a:r>
              <a:rPr lang="en-US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IsEqual</a:t>
            </a:r>
            <a:endParaRPr lang="en-US" b="1" dirty="0">
              <a:solidFill>
                <a:srgbClr val="C0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mov rcx,5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IsEqual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: mov rcx,4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:     push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call print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7F9DB-0484-6B21-5BFF-DABE7201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4F099-6B02-06B9-589F-85526BC063F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3BA966-BDC7-1654-BE36-9D22F7F3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8DC999-83B2-011C-CB30-62352D92C1F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79693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AA02-5B64-51F1-5B7A-044578630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758C48-4F83-9FC6-634E-3B01BAADAFA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B8707-67A7-FFA3-45BB-3BA74E8C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More on this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5E39-342D-7FE9-E554-FCA98691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cover branching in more depth on Thursday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For now, let’s go back to .text, stack, and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E630B-A406-790A-0996-BACB2370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FC9F2B-FA64-4783-7194-F03163A0FB4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C5F9E5-C2DB-9283-1913-ACB6ADA6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69102-BFCE-2770-A29E-7830B03FA81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621429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406B-9E49-485B-2772-93326BB40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465D9-8B58-2B07-BA08-96D5B9C04A9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0E985-0A50-582B-D753-5EA1205C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1729-3235-D108-3CE2-AA8D3B440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stack pointer</a:t>
            </a: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stack base pointer</a:t>
            </a: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13F8C-88D9-9FD0-7DBD-503BF80C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2772CF-F1AF-A9E6-8DCF-DD6418C2C06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102E46-02F9-0981-9750-0BD99A74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D62B5-BDB8-3814-67CB-1F619B26ECC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42840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A3319-19F5-1BCD-F65B-720E4809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5692C0-43BC-08D1-2E01-6351F054BEA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81B35-A86D-F12A-7FB0-D09BF581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948A8-54D4-CE0C-73A2-79F6FFC2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stack pointer</a:t>
            </a: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= stack base pointer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Used for: (1) parameters in a function call,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(2) temporary variables, (3) stack framing for more temp variables, and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99629-64CC-7202-9A63-8A546B67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ED0A9B-52A0-332E-26FB-E4A3A56DAA7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A07971-C36A-4052-8724-6C0DF35A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1F72C-CB36-5515-DD4A-82E7D9D6E19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189006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54027-7F6C-BD3D-B2E6-49C6082D1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5F58BE-31E2-AFC8-735E-55D2948B659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F6632-8D8E-3069-89D6-3867AA98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B7F9-2FE5-2421-8AE4-2CBD4089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Push/Pop data on/off the stack.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Each “entry” is 8 bytes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in this example.</a:t>
            </a:r>
          </a:p>
          <a:p>
            <a:pPr marL="0" indent="0">
              <a:buNone/>
            </a:pP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For 32-bit,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it would be 4 bytes.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F3FF-367E-5C1A-0C79-C5EDDEFB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9CF4D-55ED-1A26-AFB4-5DFB73954F6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5A7259-4EE8-6C42-1E7F-E0FFCFA3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64550-905A-F4A6-5832-E8FD10898CC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CDC6FB-0373-A6D2-62D8-57479898A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60391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C0767086-83A1-9C95-141D-32ADF7352CA9}"/>
              </a:ext>
            </a:extLst>
          </p:cNvPr>
          <p:cNvSpPr/>
          <p:nvPr/>
        </p:nvSpPr>
        <p:spPr>
          <a:xfrm>
            <a:off x="6314549" y="402114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056ACA-281D-9290-B717-ABF08526E4C7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98999-5AED-4453-6958-421F2711CC0F}"/>
              </a:ext>
            </a:extLst>
          </p:cNvPr>
          <p:cNvSpPr txBox="1"/>
          <p:nvPr/>
        </p:nvSpPr>
        <p:spPr>
          <a:xfrm>
            <a:off x="8052318" y="2021005"/>
            <a:ext cx="2620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THE STACK</a:t>
            </a:r>
          </a:p>
        </p:txBody>
      </p:sp>
    </p:spTree>
    <p:extLst>
      <p:ext uri="{BB962C8B-B14F-4D97-AF65-F5344CB8AC3E}">
        <p14:creationId xmlns:p14="http://schemas.microsoft.com/office/powerpoint/2010/main" val="3477802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815F-BA1F-7C31-5B34-36483707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7705F1-A230-B30B-390C-050D54124F3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DCB56-2D91-F7E4-04F7-424A3D04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9C93-2D04-2AED-B91F-6E14B6930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Shown in the stack on the right.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Unintuitively, higher positions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are at lower memory addresses.</a:t>
            </a:r>
            <a:br>
              <a:rPr lang="en-US" sz="3600" dirty="0">
                <a:ea typeface="MS Mincho" panose="02020609040205080304" pitchFamily="49" charset="-128"/>
              </a:rPr>
            </a:b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E.g. the number “4”</a:t>
            </a:r>
            <a:b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is at rbp-8, not rbp+8,</a:t>
            </a:r>
            <a:b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or rsp+8, not rsp-8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3030B-6117-8C3C-7296-60872485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202DF1-5407-8B17-DB71-92632C443B8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01C1FA-6B63-9318-DBFA-CE63AE13B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DEAFC-F216-48E2-7507-BE5A9E9E463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913788-B011-E3ED-A02C-33C920CFE7BF}"/>
              </a:ext>
            </a:extLst>
          </p:cNvPr>
          <p:cNvGraphicFramePr>
            <a:graphicFrameLocks noGrp="1"/>
          </p:cNvGraphicFramePr>
          <p:nvPr/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DA247888-D0BA-77B8-802C-751F555EF224}"/>
              </a:ext>
            </a:extLst>
          </p:cNvPr>
          <p:cNvSpPr/>
          <p:nvPr/>
        </p:nvSpPr>
        <p:spPr>
          <a:xfrm>
            <a:off x="6314549" y="402114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8E5505A-0B56-095E-5192-AF7A3FE8970A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A5BF2-C5BD-8445-852C-433D2952BC61}"/>
              </a:ext>
            </a:extLst>
          </p:cNvPr>
          <p:cNvSpPr txBox="1"/>
          <p:nvPr/>
        </p:nvSpPr>
        <p:spPr>
          <a:xfrm rot="20018754">
            <a:off x="10920696" y="2063154"/>
            <a:ext cx="126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</a:t>
            </a:r>
            <a:br>
              <a:rPr lang="en-US" dirty="0"/>
            </a:br>
            <a:r>
              <a:rPr lang="en-US" dirty="0"/>
              <a:t>ADDRESSES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38C0E3-FA1A-F185-C4E1-067A7826C247}"/>
              </a:ext>
            </a:extLst>
          </p:cNvPr>
          <p:cNvCxnSpPr/>
          <p:nvPr/>
        </p:nvCxnSpPr>
        <p:spPr>
          <a:xfrm flipV="1">
            <a:off x="11553401" y="2683994"/>
            <a:ext cx="0" cy="1092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07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AA49-7058-9235-A7BD-92C62A8FB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588056-3827-4AF0-2C9E-B5967246950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2C472-22C4-6058-D7E4-257D323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4FD8-6043-FD57-EEE4-E61766F6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Shown in the stack on the right.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Unintuitively, higher positions</a:t>
            </a:r>
            <a:b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are at lower memory addresses.</a:t>
            </a:r>
            <a:br>
              <a:rPr lang="en-US" sz="3600" dirty="0">
                <a:ea typeface="MS Mincho" panose="02020609040205080304" pitchFamily="49" charset="-128"/>
              </a:rPr>
            </a:b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E.g. the number “4”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is at rbp-8, not rbp+8,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or rsp+8, not rsp-8</a:t>
            </a:r>
          </a:p>
          <a:p>
            <a:pPr marL="0" indent="0">
              <a:buNone/>
            </a:pPr>
            <a:r>
              <a:rPr lang="en-US" sz="3600" i="1" dirty="0">
                <a:ea typeface="MS Mincho" panose="02020609040205080304" pitchFamily="49" charset="-128"/>
              </a:rPr>
              <a:t>Question</a:t>
            </a:r>
            <a:r>
              <a:rPr lang="en-US" sz="3600" dirty="0">
                <a:ea typeface="MS Mincho" panose="02020609040205080304" pitchFamily="49" charset="-128"/>
              </a:rPr>
              <a:t>: Why can’t the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stack grow + instead of -?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01F56-40A8-4CFC-435B-E4EFED28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17F3F-A839-6F4C-1D5C-E4AF0BCCE51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FE8FDE-48E6-B872-FA60-57DB9ED6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120F65-A108-4665-6334-0F7A3154B4D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DD724B-38C9-9214-58DC-FC11AA151811}"/>
              </a:ext>
            </a:extLst>
          </p:cNvPr>
          <p:cNvGraphicFramePr>
            <a:graphicFrameLocks noGrp="1"/>
          </p:cNvGraphicFramePr>
          <p:nvPr/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F022E5B8-2C12-297B-23A5-3A4B126B0B23}"/>
              </a:ext>
            </a:extLst>
          </p:cNvPr>
          <p:cNvSpPr/>
          <p:nvPr/>
        </p:nvSpPr>
        <p:spPr>
          <a:xfrm>
            <a:off x="6314549" y="402114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BA6721-CF95-AD91-C684-4A849877C910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CA730-0E3B-436C-E1E1-1290F9E3E4D4}"/>
              </a:ext>
            </a:extLst>
          </p:cNvPr>
          <p:cNvSpPr txBox="1"/>
          <p:nvPr/>
        </p:nvSpPr>
        <p:spPr>
          <a:xfrm rot="20018754">
            <a:off x="10920696" y="2063154"/>
            <a:ext cx="126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</a:t>
            </a:r>
            <a:br>
              <a:rPr lang="en-US" dirty="0"/>
            </a:br>
            <a:r>
              <a:rPr lang="en-US" dirty="0"/>
              <a:t>ADDRESSES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B55E38-EBAA-9D42-979D-65FE21DA6F32}"/>
              </a:ext>
            </a:extLst>
          </p:cNvPr>
          <p:cNvCxnSpPr/>
          <p:nvPr/>
        </p:nvCxnSpPr>
        <p:spPr>
          <a:xfrm flipV="1">
            <a:off x="11553401" y="2683994"/>
            <a:ext cx="0" cy="1092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17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0277E-138F-80FA-94D4-A8BFCB688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AF8141-6CD8-CC7C-9AD4-2DA06576E86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E8B22-A092-1916-67C9-80E0982C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16D6-7BB4-42BF-8642-43FCCE86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First covered usage of the stack: local variables!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DF774-19A9-1E54-4094-816AEF7D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4E553-3BD7-9109-75C1-46FA9206E05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DD8DE7-5AAD-ABE3-168B-36830FA0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FAAD9-9269-DC97-4133-14F6646A05A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6AE09-A95E-64C8-C0E4-925771F6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96" y="2786155"/>
            <a:ext cx="9498007" cy="3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02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248CC-8AE7-1004-C6F8-FF338A9F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AE7D6D-3B6E-E80A-4D1C-DB54FCA71BE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9C9CD-7166-BC1D-0D92-A26F6C4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1899-79D8-5797-2808-51039261A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Local variables in a method are not a static variable in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, nor .data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Two methods: use the heap (shown later), use the stack (recommended)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Question: Why not give every local a location in 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48947-05FD-C45E-E4FA-5E15E16F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C3DC4D-D597-752C-83E6-4789C177E3E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58053C-2DDD-45AD-5424-15A68C47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8B37E-8670-E720-4F43-599D72F8E10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4734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533B-B255-1F6A-A06B-CC091CDF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7404B4-1D8D-132B-A69D-A0291B18AF9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5DDEE-E001-0AC7-3CE7-C018457B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B00D1-FC42-97CE-A2EB-26E12A4E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Be convinced that assembly, hardware, and the CPU in general is not magic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First: Simple hardware organization (COMP-541/311)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Second: Modern CPU organization (COMP-311)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Lastly: x86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382F2-81F4-B806-10A1-A0074651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A6981-BFB7-F840-5248-BB30439BB4C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14E917-3A56-41B0-ED13-EDA49B3F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2EEB33-892E-8537-C878-701F5A51E87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E539BF-6491-41E1-63E7-D8F1E82A87F7}"/>
              </a:ext>
            </a:extLst>
          </p:cNvPr>
          <p:cNvSpPr/>
          <p:nvPr/>
        </p:nvSpPr>
        <p:spPr>
          <a:xfrm>
            <a:off x="742950" y="4728759"/>
            <a:ext cx="4605303" cy="71587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19417-B79C-86E3-C507-7961FAEF80F6}"/>
              </a:ext>
            </a:extLst>
          </p:cNvPr>
          <p:cNvSpPr txBox="1"/>
          <p:nvPr/>
        </p:nvSpPr>
        <p:spPr>
          <a:xfrm>
            <a:off x="5443503" y="4825085"/>
            <a:ext cx="1747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This is PA4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429A8-CCCE-E74D-C595-58371CD12D62}"/>
              </a:ext>
            </a:extLst>
          </p:cNvPr>
          <p:cNvSpPr txBox="1"/>
          <p:nvPr/>
        </p:nvSpPr>
        <p:spPr>
          <a:xfrm>
            <a:off x="5443503" y="5239414"/>
            <a:ext cx="379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>
                    <a:alpha val="1000"/>
                  </a:srgbClr>
                </a:solidFill>
              </a:rPr>
              <a:t>covered for your benefit</a:t>
            </a:r>
          </a:p>
        </p:txBody>
      </p:sp>
    </p:spTree>
    <p:extLst>
      <p:ext uri="{BB962C8B-B14F-4D97-AF65-F5344CB8AC3E}">
        <p14:creationId xmlns:p14="http://schemas.microsoft.com/office/powerpoint/2010/main" val="6258546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C88A-71D3-E89D-552F-6ACDC79D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80AD45E-B248-66A1-AC3B-77F99BD51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5" y="2891410"/>
            <a:ext cx="6839905" cy="2162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10D3A9-8C73-413A-0068-49126517C49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ED0E3-4EB3-384C-B119-5610F6E3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A69D-764D-790F-AF06-B16D034F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6600" dirty="0">
                <a:latin typeface="MS Mincho" panose="02020609040205080304" pitchFamily="49" charset="-128"/>
                <a:ea typeface="MS Mincho" panose="02020609040205080304" pitchFamily="49" charset="-128"/>
              </a:rPr>
              <a:t>push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011E-7CD6-6FA4-FCBC-D526494E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F8F89-B77D-A334-E98B-8107A314B32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F1706B8-D4B1-FBDF-806F-8116B462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3426B-2A25-90E4-4C82-DA9F0AA2DC2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651607-A83E-9EB5-FFAE-E61C95EB0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31555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2DE0A53D-88A5-0519-FC59-E0EE6D46EE99}"/>
              </a:ext>
            </a:extLst>
          </p:cNvPr>
          <p:cNvSpPr/>
          <p:nvPr/>
        </p:nvSpPr>
        <p:spPr>
          <a:xfrm>
            <a:off x="551857" y="329740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C64DAE-6F0D-0012-E912-B5A7AC59772E}"/>
              </a:ext>
            </a:extLst>
          </p:cNvPr>
          <p:cNvSpPr/>
          <p:nvPr/>
        </p:nvSpPr>
        <p:spPr>
          <a:xfrm>
            <a:off x="5202799" y="5187611"/>
            <a:ext cx="951129" cy="703891"/>
          </a:xfrm>
          <a:prstGeom prst="rightArrow">
            <a:avLst/>
          </a:prstGeom>
          <a:solidFill>
            <a:schemeClr val="bg1">
              <a:lumMod val="85000"/>
              <a:alpha val="61000"/>
            </a:schemeClr>
          </a:solidFill>
          <a:ln w="31750">
            <a:prstDash val="sys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5123B74-6CF3-5A3E-E6BE-A6A7E810C478}"/>
              </a:ext>
            </a:extLst>
          </p:cNvPr>
          <p:cNvSpPr/>
          <p:nvPr/>
        </p:nvSpPr>
        <p:spPr>
          <a:xfrm>
            <a:off x="6314549" y="4626358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1B9265-E8E4-F134-99B7-3B134F5B945F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</p:spTree>
    <p:extLst>
      <p:ext uri="{BB962C8B-B14F-4D97-AF65-F5344CB8AC3E}">
        <p14:creationId xmlns:p14="http://schemas.microsoft.com/office/powerpoint/2010/main" val="15278522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FCFD4-3019-1EB0-529B-F95F690C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36659E-4EE4-98AA-8C25-BCA1F427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5" y="2891410"/>
            <a:ext cx="6839905" cy="2162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EB35E-2BD5-8722-471D-1AF92BBDF3B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EBCF5-5C67-B0AA-2077-4C932E32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5DE8-2FEA-4844-D215-338C06E52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60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08DE2-89DF-79A9-17E2-21D6FF19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9E46B1-1050-ADF0-A0F9-7F06AF7A5E8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206F986-17F3-7EC2-01AC-BED28E56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E725C-88B9-EDB3-1484-081569AFABC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DFD661-3C9E-58B5-1D1F-BA22520BC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6399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4 -&gt;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F4084772-5920-6FA2-E8D6-CB05C09E009C}"/>
              </a:ext>
            </a:extLst>
          </p:cNvPr>
          <p:cNvSpPr/>
          <p:nvPr/>
        </p:nvSpPr>
        <p:spPr>
          <a:xfrm>
            <a:off x="551857" y="361974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12C2CE-C9CB-11D3-D12A-8585209ADAD3}"/>
              </a:ext>
            </a:extLst>
          </p:cNvPr>
          <p:cNvSpPr/>
          <p:nvPr/>
        </p:nvSpPr>
        <p:spPr>
          <a:xfrm>
            <a:off x="6314549" y="4586884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5F262F-F900-D66A-1734-CBFEC6151D21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</p:spTree>
    <p:extLst>
      <p:ext uri="{BB962C8B-B14F-4D97-AF65-F5344CB8AC3E}">
        <p14:creationId xmlns:p14="http://schemas.microsoft.com/office/powerpoint/2010/main" val="3181802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4241-F96C-73EC-5A71-78A331FFD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A0986F-BBE8-709F-0DDB-EC545223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95" y="2891410"/>
            <a:ext cx="6839905" cy="21624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580395-1B4F-8E5A-42C7-D0792AD047D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EE356-79E5-320D-75B5-FE7E1C5E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1F0A-3BB6-2F07-F939-E62D4DF8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60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CD85-49FB-4A00-26B4-7623092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D6BD7-194C-EA9C-4F73-44540478181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4A8CDE-7CBD-B512-FAE4-84AA5BFC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9388C-2087-BF8C-EEF2-6ABDF4E7C62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BC1B4-CFC0-5B91-82B9-A70B2553B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62981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0A97740D-3262-BBC6-5A0F-4B5BC053B182}"/>
              </a:ext>
            </a:extLst>
          </p:cNvPr>
          <p:cNvSpPr/>
          <p:nvPr/>
        </p:nvSpPr>
        <p:spPr>
          <a:xfrm>
            <a:off x="551857" y="3909198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A83F44-21D6-0A05-A3D2-FFFF77727AFB}"/>
              </a:ext>
            </a:extLst>
          </p:cNvPr>
          <p:cNvSpPr/>
          <p:nvPr/>
        </p:nvSpPr>
        <p:spPr>
          <a:xfrm>
            <a:off x="6314549" y="4553994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8245883-4D42-5E93-350F-ABCAB452EC65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B252980C-9FF0-D8E2-49A9-8A28B3E55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95" y="4996487"/>
            <a:ext cx="914400" cy="9144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4BCC8153-CF2E-9831-0718-75B8E136B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4468" y="44479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5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2CC8C-AA0B-609F-23CD-C072C4C0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B43CC-7748-B724-75EA-4B72B0D2B777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2E109-3390-801B-7833-6587A5EA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Next use of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1BFC-EF90-9221-4BCB-E0F244B4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How can we pass parameters to a method?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r>
              <a:rPr lang="en-US" sz="5400" dirty="0">
                <a:latin typeface="MS Mincho" panose="02020609040205080304" pitchFamily="49" charset="-128"/>
                <a:ea typeface="MS Mincho" panose="02020609040205080304" pitchFamily="49" charset="-128"/>
              </a:rPr>
              <a:t>a = 3; b = 5;</a:t>
            </a:r>
          </a:p>
          <a:p>
            <a:pPr marL="0" indent="0" algn="ctr">
              <a:buNone/>
            </a:pPr>
            <a:r>
              <a:rPr lang="en-US" sz="54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r>
              <a:rPr lang="en-US" sz="5400" dirty="0">
                <a:latin typeface="MS Mincho" panose="02020609040205080304" pitchFamily="49" charset="-128"/>
                <a:ea typeface="MS Mincho" panose="02020609040205080304" pitchFamily="49" charset="-128"/>
              </a:rPr>
              <a:t>( a, b 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C805C-ED26-E29B-9B4F-C8F84D45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1BA088-0672-55D7-E77A-111A96E5788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ACB3AF-0F96-59A5-D877-AC8CB21EB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58B0AA-7A6E-E6A1-C955-0BF0B3FF85A4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796584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6F0A4-1E39-C677-18D3-17A487198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6EBD6A-0927-9383-26B2-C5C569EEB2A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EE58C-88F6-AF2A-2859-FA5BDAAC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ABAA-DFC0-FDF7-AAD4-935FC830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( int a, int b );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[b]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[a]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call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41F3-7861-E533-B0CD-2C08CE3A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33BDB3-F3FE-B606-B4E6-66FDABF032A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0A3573-3723-42E8-216F-BA52C482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4FF526-7DAA-A404-7C2C-EC9E66B6FF6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225975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A7338-9855-FF52-8C04-F44338E1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5D498D-5261-89A0-AFB3-45E05804B9C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3E555-1578-3576-26FE-35D5951A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 – How to call 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6EC7-3365-FC3E-5BCA-14C7564D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( a, b );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[b]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[a]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call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4323-0146-C7F6-7CEF-5E3BA32D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32E40-4DC7-B4E2-7BF2-8F32158EA6F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AE2F6A9-1111-E23D-3597-D83BB4C7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E4FE5-96AB-BB85-7EE6-1265DD0DBD1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2F8C4B-B153-2DB6-ED75-C8675559A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48366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[b]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D6DD872-1E20-2049-01E9-33A0C2103E40}"/>
              </a:ext>
            </a:extLst>
          </p:cNvPr>
          <p:cNvSpPr/>
          <p:nvPr/>
        </p:nvSpPr>
        <p:spPr>
          <a:xfrm>
            <a:off x="788680" y="3693245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B80D99-B9D5-D8C3-CA10-76609C98B86B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5C6AE2-7A2D-62F3-D0F6-E6DC69D494ED}"/>
              </a:ext>
            </a:extLst>
          </p:cNvPr>
          <p:cNvSpPr/>
          <p:nvPr/>
        </p:nvSpPr>
        <p:spPr>
          <a:xfrm>
            <a:off x="5459356" y="5206996"/>
            <a:ext cx="951129" cy="703891"/>
          </a:xfrm>
          <a:prstGeom prst="rightArrow">
            <a:avLst/>
          </a:prstGeom>
          <a:solidFill>
            <a:schemeClr val="bg1">
              <a:lumMod val="85000"/>
              <a:alpha val="61000"/>
            </a:schemeClr>
          </a:solidFill>
          <a:ln w="31750">
            <a:prstDash val="sys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896320-D2DE-1630-1C7B-3A098509CEE7}"/>
              </a:ext>
            </a:extLst>
          </p:cNvPr>
          <p:cNvSpPr/>
          <p:nvPr/>
        </p:nvSpPr>
        <p:spPr>
          <a:xfrm>
            <a:off x="6314549" y="458030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</p:spTree>
    <p:extLst>
      <p:ext uri="{BB962C8B-B14F-4D97-AF65-F5344CB8AC3E}">
        <p14:creationId xmlns:p14="http://schemas.microsoft.com/office/powerpoint/2010/main" val="17185577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A893-A09F-3971-88D0-BC2A4DD43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D5E36E-AB21-C1D1-451D-EBF2E182FCD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63171-EF0C-1808-D710-9F76B67D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 – How to call 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608E9-4372-01A3-2F3D-73E70A7F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( a, b );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[b]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[a]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call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0025F-4768-DA38-7180-BCC450BE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AA282-7056-63DF-EB26-0260DCD7BFB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BAF7D6-6F0C-B25C-77B1-95ECE61D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01B99-FE25-0EFB-6EFF-F583633D734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9C4367-B226-B8C0-8FF2-67060C40E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74051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[a]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[b]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1AC0E5E-E702-04CD-F514-B5855B2A291A}"/>
              </a:ext>
            </a:extLst>
          </p:cNvPr>
          <p:cNvSpPr/>
          <p:nvPr/>
        </p:nvSpPr>
        <p:spPr>
          <a:xfrm>
            <a:off x="788680" y="429845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9916D5-3AE1-6F80-B8ED-FAC1A120C594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35CC86-C35E-BF98-7A13-292671AF867C}"/>
              </a:ext>
            </a:extLst>
          </p:cNvPr>
          <p:cNvSpPr/>
          <p:nvPr/>
        </p:nvSpPr>
        <p:spPr>
          <a:xfrm>
            <a:off x="6314550" y="4602136"/>
            <a:ext cx="951129" cy="703891"/>
          </a:xfrm>
          <a:prstGeom prst="rightArrow">
            <a:avLst/>
          </a:prstGeom>
          <a:solidFill>
            <a:schemeClr val="bg1">
              <a:lumMod val="85000"/>
              <a:alpha val="61000"/>
            </a:schemeClr>
          </a:solidFill>
          <a:ln w="31750">
            <a:prstDash val="sys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DD95CE7-6C43-3D5F-24FD-5893AC540694}"/>
              </a:ext>
            </a:extLst>
          </p:cNvPr>
          <p:cNvSpPr/>
          <p:nvPr/>
        </p:nvSpPr>
        <p:spPr>
          <a:xfrm>
            <a:off x="6314549" y="4001409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</p:spTree>
    <p:extLst>
      <p:ext uri="{BB962C8B-B14F-4D97-AF65-F5344CB8AC3E}">
        <p14:creationId xmlns:p14="http://schemas.microsoft.com/office/powerpoint/2010/main" val="36367469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B4C1-810F-69FC-7032-173EAC01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A9B437-133F-77B9-BA86-EE0FEBD4AE3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FD2E4-2CAE-76AD-FA03-CB8FD712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 – How to call 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C438-1059-A428-9C7B-09B1A42F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( a, b );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[b]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[a]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call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	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FAD4-0C99-C3F7-0786-58E9BFDD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D30484-AA01-245F-BCCB-09DF58C1545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61D1F6-50BA-1496-FF9E-7C19EC924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160C7-71E8-F634-17B7-D6F6CBCDE79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42F5BF-B4AE-FFFB-C7C8-7F1053A56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23758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Return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[a]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[b]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052B9416-FF37-F5B1-4860-DED39A72BCA3}"/>
              </a:ext>
            </a:extLst>
          </p:cNvPr>
          <p:cNvSpPr/>
          <p:nvPr/>
        </p:nvSpPr>
        <p:spPr>
          <a:xfrm>
            <a:off x="788680" y="4903671"/>
            <a:ext cx="951129" cy="703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41275">
            <a:prstDash val="sysDot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8FB5F42-23DE-1B3C-AA1F-C0E2B230D168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7C0A34-47ED-E39F-7316-48ADC6FB2125}"/>
              </a:ext>
            </a:extLst>
          </p:cNvPr>
          <p:cNvSpPr/>
          <p:nvPr/>
        </p:nvSpPr>
        <p:spPr>
          <a:xfrm>
            <a:off x="6314550" y="3983762"/>
            <a:ext cx="951129" cy="703891"/>
          </a:xfrm>
          <a:prstGeom prst="rightArrow">
            <a:avLst/>
          </a:prstGeom>
          <a:solidFill>
            <a:schemeClr val="bg1">
              <a:lumMod val="85000"/>
              <a:alpha val="61000"/>
            </a:schemeClr>
          </a:solidFill>
          <a:ln w="31750">
            <a:prstDash val="sys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762356-D576-8F8E-6E30-BBB5CC31D16B}"/>
              </a:ext>
            </a:extLst>
          </p:cNvPr>
          <p:cNvSpPr/>
          <p:nvPr/>
        </p:nvSpPr>
        <p:spPr>
          <a:xfrm>
            <a:off x="6314549" y="3383035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EBE9543-394D-77E3-9450-8908C484084F}"/>
              </a:ext>
            </a:extLst>
          </p:cNvPr>
          <p:cNvSpPr/>
          <p:nvPr/>
        </p:nvSpPr>
        <p:spPr>
          <a:xfrm>
            <a:off x="276294" y="5509420"/>
            <a:ext cx="2315602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 Address</a:t>
            </a:r>
          </a:p>
        </p:txBody>
      </p:sp>
    </p:spTree>
    <p:extLst>
      <p:ext uri="{BB962C8B-B14F-4D97-AF65-F5344CB8AC3E}">
        <p14:creationId xmlns:p14="http://schemas.microsoft.com/office/powerpoint/2010/main" val="13730710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2625-7055-2EE1-731C-F22D1A15E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5FA12-2BFA-F454-0096-8DBD00F2014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FE15-BBD7-2576-9897-72924419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 – How to call 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AC1A-8160-A496-30CB-804BB08E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At the end of </a:t>
            </a: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ret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“Take address at top of stack”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“Set RIP to be that address”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“Pop the top of the stack”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08B9C-0AD7-6DE3-A414-CF5BC9ED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8CF0C9-ACE7-4627-7E0F-07949F9309C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97C7A0D-62B2-CFAB-0E38-1BB3EA75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04C668-0DF8-2656-A872-A6758F54323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9E6893-7E04-52D8-7E2A-C3BB467A1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12397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Return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[a]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[b]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47561C-4995-C626-3259-D47C0DBEA4E7}"/>
              </a:ext>
            </a:extLst>
          </p:cNvPr>
          <p:cNvSpPr/>
          <p:nvPr/>
        </p:nvSpPr>
        <p:spPr>
          <a:xfrm>
            <a:off x="6321129" y="5206996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RBP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77B384E-9B45-6CAD-66FF-EEC416B2DBDC}"/>
              </a:ext>
            </a:extLst>
          </p:cNvPr>
          <p:cNvSpPr/>
          <p:nvPr/>
        </p:nvSpPr>
        <p:spPr>
          <a:xfrm>
            <a:off x="6314549" y="3363301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F41DAA1-0C77-56A5-41C3-3D320BA4DDF2}"/>
              </a:ext>
            </a:extLst>
          </p:cNvPr>
          <p:cNvSpPr/>
          <p:nvPr/>
        </p:nvSpPr>
        <p:spPr>
          <a:xfrm>
            <a:off x="788680" y="3666933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</p:spTree>
    <p:extLst>
      <p:ext uri="{BB962C8B-B14F-4D97-AF65-F5344CB8AC3E}">
        <p14:creationId xmlns:p14="http://schemas.microsoft.com/office/powerpoint/2010/main" val="29387915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C6EA5-768C-A424-ABB8-9DC6B38A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F640FA-5E07-1F29-2047-7FD0E1B41DF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EBB6E-C130-3157-14AC-FB70F2EC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pointer(s) – How to call a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C52A-19E6-A11F-3492-CAF72007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 algn="ctr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 err="1">
                <a:ea typeface="MS Mincho" panose="02020609040205080304" pitchFamily="49" charset="-128"/>
              </a:rPr>
              <a:t>someMethod</a:t>
            </a:r>
            <a:r>
              <a:rPr lang="en-US" sz="3600" dirty="0">
                <a:ea typeface="MS Mincho" panose="02020609040205080304" pitchFamily="49" charset="-128"/>
              </a:rPr>
              <a:t>( a, b );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[b]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push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dword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[a]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call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someMethod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add rsp,16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C979-DA21-625B-AF81-6613160A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7A4831-7849-3A1D-44A9-9E0BD22789D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FA5348-F2D9-0786-63AB-529F9E0F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CE2B9-A8FE-6C5D-41E6-934CE1EE25F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EBD9A4-0AEB-567A-0E03-3D1DB656D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12107"/>
              </p:ext>
            </p:extLst>
          </p:nvPr>
        </p:nvGraphicFramePr>
        <p:xfrm>
          <a:off x="7321778" y="2819021"/>
          <a:ext cx="4081542" cy="3042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81542">
                  <a:extLst>
                    <a:ext uri="{9D8B030D-6E8A-4147-A177-3AD203B41FA5}">
                      <a16:colId xmlns:a16="http://schemas.microsoft.com/office/drawing/2014/main" val="1158073690"/>
                    </a:ext>
                  </a:extLst>
                </a:gridCol>
              </a:tblGrid>
              <a:tr h="6084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10356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Return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23665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[a]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86639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[b]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14190"/>
                  </a:ext>
                </a:extLst>
              </a:tr>
              <a:tr h="608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Some other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9796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3FFBC8-2051-5E7D-F9F9-320039561F53}"/>
              </a:ext>
            </a:extLst>
          </p:cNvPr>
          <p:cNvSpPr/>
          <p:nvPr/>
        </p:nvSpPr>
        <p:spPr>
          <a:xfrm>
            <a:off x="5887683" y="5206996"/>
            <a:ext cx="1384575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RSP,RBP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4CE830-D95F-C02D-C629-CBC2B47CE1B7}"/>
              </a:ext>
            </a:extLst>
          </p:cNvPr>
          <p:cNvSpPr/>
          <p:nvPr/>
        </p:nvSpPr>
        <p:spPr>
          <a:xfrm>
            <a:off x="6314550" y="3996918"/>
            <a:ext cx="951129" cy="703891"/>
          </a:xfrm>
          <a:prstGeom prst="rightArrow">
            <a:avLst/>
          </a:prstGeom>
          <a:solidFill>
            <a:schemeClr val="bg1">
              <a:lumMod val="85000"/>
              <a:alpha val="61000"/>
            </a:schemeClr>
          </a:solidFill>
          <a:ln w="31750">
            <a:prstDash val="sys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RSP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03DCC8-4258-3082-21A0-6E7561B5844C}"/>
              </a:ext>
            </a:extLst>
          </p:cNvPr>
          <p:cNvSpPr/>
          <p:nvPr/>
        </p:nvSpPr>
        <p:spPr>
          <a:xfrm>
            <a:off x="788680" y="5528619"/>
            <a:ext cx="951129" cy="70389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RIP</a:t>
            </a:r>
          </a:p>
        </p:txBody>
      </p:sp>
    </p:spTree>
    <p:extLst>
      <p:ext uri="{BB962C8B-B14F-4D97-AF65-F5344CB8AC3E}">
        <p14:creationId xmlns:p14="http://schemas.microsoft.com/office/powerpoint/2010/main" val="109852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A1BE-F068-C4F6-CFD0-6EDE409B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3F9AFB-B5AA-197C-E22E-CBD97F1F758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896E0-A3DF-53E5-F564-D6A94962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Demystifying Hardware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0B1E-0D4C-BF79-6D02-C74BB038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extended commercial for COMP-541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4B744-FFC1-A9CF-1BE8-29792C9C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025A54-7B5B-01F0-6B80-9E1E23C65DB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0165CC-15E1-26A2-897B-D4DBFE34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2BBD14-70C3-D8F0-AFFA-C4DBB62B790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072460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9AFA-B60C-CC45-C3F5-D0BDEF65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4C9D7-C899-AB82-0FE0-A3DC9879E88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4631A-F108-5E5B-281B-983F0277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What does a </a:t>
            </a:r>
            <a:r>
              <a:rPr lang="en-US" sz="5400" b="1" dirty="0"/>
              <a:t>CALLED</a:t>
            </a:r>
            <a:r>
              <a:rPr lang="en-US" sz="5400" dirty="0"/>
              <a:t> method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4A01-ADEE-1B40-BC47-072C18D5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Stack framing will be covered in an upcoming lecture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Idea: “keep our local variables in the stack,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then when we call a method, create a new ‘</a:t>
            </a:r>
            <a:r>
              <a:rPr lang="en-US" sz="3600" i="1" dirty="0">
                <a:ea typeface="MS Mincho" panose="02020609040205080304" pitchFamily="49" charset="-128"/>
              </a:rPr>
              <a:t>frame</a:t>
            </a:r>
            <a:r>
              <a:rPr lang="en-US" sz="3600" dirty="0">
                <a:ea typeface="MS Mincho" panose="02020609040205080304" pitchFamily="49" charset="-128"/>
              </a:rPr>
              <a:t>’ where that method can store ITS OWN local variables”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2D6C-1EBD-71AB-7ED4-B2E4FDF9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9DE1F8-430A-FA19-E60D-0AED528F286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1A04E6-75B8-1573-B4FF-408AF793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B68E8-9FF8-A6F5-C9AC-971C02E88E0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048498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FE7E-9133-74ED-6353-588ABFF7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7DDACC-76F6-C92A-FE1B-937872FF970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CF6C2-7D9B-A027-A54A-6DDA7019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Framing will be a separate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59B5-D751-8D17-1C15-61665524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 know it feels strange to keep saying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“this will be done later”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But some of these are heavy topics that need some separation (aka, breathing room)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64ED-BA5E-31FD-C800-7C258255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DC48E1-7814-67B7-858F-9F6CDCF4631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BC0F8AD-6862-BDE8-1095-8639624E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1B2FF-6559-AAE3-63BB-9135CF1DEA7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469136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583D0-73D1-5AEE-3D92-573E7C2EC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4DC84C-57AE-FB31-8886-B00396C51C9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23AF0-6BDF-52BF-EB77-8971F2B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Stack Framing will be a separate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DCE19-F593-CF3D-4F2F-5E5D5FEF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I know it feels strange to keep saying “this will be done later”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But some of these are heavy topics that need some separation (aka, breathing room)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For now, focus on the basics, and the nitty gritty details (which are actually the most interesting)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will be thoroughly investigated, rest assured.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602CD-1D45-9EBF-B0ED-E77C0DDC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0D2852-AAB1-0887-A5C7-F156C542B63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864DCB-FB67-5E6A-4A9E-9F288872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31AA7E-ED4D-749F-8315-06C0F2A05BF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518686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1718-6357-C635-8576-0F2D844B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EEC1D-78A5-7FB7-86BE-AF47E3819C7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3AAFD-8016-1FF5-0077-CCE0B98D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Lastly, pop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454-15F7-B875-DE30-3FD78EEC1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Very straight forward,</a:t>
            </a:r>
            <a:br>
              <a:rPr lang="en-US" sz="3600" dirty="0">
                <a:ea typeface="MS Mincho" panose="02020609040205080304" pitchFamily="49" charset="-128"/>
              </a:rPr>
            </a:br>
            <a:endParaRPr lang="en-US" sz="3600" dirty="0">
              <a:ea typeface="MS Mincho" panose="02020609040205080304" pitchFamily="49" charset="-128"/>
            </a:endParaRPr>
          </a:p>
          <a:p>
            <a:pPr marL="742950" indent="-742950">
              <a:buAutoNum type="arabicParenR"/>
            </a:pPr>
            <a:r>
              <a:rPr lang="en-US" sz="3600" dirty="0">
                <a:ea typeface="MS Mincho" panose="02020609040205080304" pitchFamily="49" charset="-128"/>
              </a:rPr>
              <a:t>Reads the value at the top of the stack (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ea typeface="MS Mincho" panose="02020609040205080304" pitchFamily="49" charset="-128"/>
              </a:rPr>
              <a:t>),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stores it in some destination register</a:t>
            </a:r>
          </a:p>
          <a:p>
            <a:pPr marL="457200" lvl="1" indent="0" algn="ctr">
              <a:buNone/>
            </a:pP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pop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rcx</a:t>
            </a:r>
            <a:endParaRPr lang="en-US" sz="32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742950" indent="-742950">
              <a:buAutoNum type="arabicParenR"/>
            </a:pPr>
            <a:r>
              <a:rPr lang="en-US" sz="3600" dirty="0">
                <a:ea typeface="MS Mincho" panose="02020609040205080304" pitchFamily="49" charset="-128"/>
              </a:rPr>
              <a:t>Adds 8 to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742950" indent="-742950">
              <a:buAutoNum type="arabicParenR"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0A624-3722-BEC0-782A-EDAEDC51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2ECCC7-617D-5539-FBE5-37D1B459D7D0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0F7D51-038B-BF14-C095-A8C7BC85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1EEB3-D0E0-C253-B330-B3CD4D5441E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500042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B20BA-F6DC-DB09-4831-36D62E09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52CC36-077C-3DF9-DF57-0FF48E08AA4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6D82F-65DE-6ECC-0933-1CA58DC5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memory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AF4A-F712-1D50-3534-3C1BB85A1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F56A6-4A03-6BA1-3644-612AD075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86FA4-A9F4-E589-0C31-ABD1719763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A3D2C4-63E5-C63C-374B-26D296D5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07A20-EF0C-8AE0-7E0A-115C8800AC6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848466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9B6E3-9AE1-A93B-A154-0D6E7AC1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714793-5899-AE4E-5E7C-742F65B75AD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F2ED6-335B-FB1F-8611-EFBA9CFB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.text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7AD9-88EF-80A3-8AA4-3211E7E2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As specified earlier, this is where code is stored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Question: can code exist in other segments?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What about non-executable segments?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4B21-B5A2-2D87-E3FA-6E97E01B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2CC298-E904-4C31-E995-4A2C48D0A52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B1962B-A875-B496-AEB4-3A4B1E04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88A7C1-B390-2669-FFC1-799DD1EBAEA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D361DE-6F74-516D-8458-E40282008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52"/>
          <a:stretch/>
        </p:blipFill>
        <p:spPr>
          <a:xfrm>
            <a:off x="0" y="2769519"/>
            <a:ext cx="12192000" cy="1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09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2238-A428-36E2-9796-9C9D339C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581DC0-30A7-F921-5BC8-10B2BA1F33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A361F-708A-9F1C-7385-71ED99AE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Static vs Dynamic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ACC5-F5F4-83E8-AC53-50733A46E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But where is THIS data stored?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int[] p = new int[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someVariableSize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];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Doesn’t fit our notions of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 nor .data! (Why?)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If we use the stack, then we consume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  a ton of stack space.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1723A-AC38-220D-A14E-6CCDB31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7B84D-EE9C-8706-CFD5-7AB910275A1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5E68B3-8CE7-F8A7-D0AE-5D3EE395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FDAEC-119B-3078-3EFB-5974098C100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137395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6346-9BDF-225F-D0B5-0D6B2BC25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D0E41B-EB20-14D5-0BC0-13F7F4403E3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BEC-A514-FD1D-7FBB-7428121C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Dynamic memory is in the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3E1E-019F-7BC6-927E-BC38BF3F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int[] p = new int[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someVariableSize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];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The heap is just a memory location.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Simplest heap possible: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B5F97-709B-0FD8-5BAA-AEB896EE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8420CE-ADB9-4661-E143-96DAA0BB2E3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5023B3-3FB5-129E-CFD9-93D4DE24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9462E-32F4-4FA2-0299-E00AFEA9CB7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9A645F-0A2E-B402-3634-60F4C2E2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80" y="3822930"/>
            <a:ext cx="5330498" cy="21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05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72DD-05DC-C0B8-6F28-E6B12F70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F9677C-A010-862A-2852-9024D3EF997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2043D-FF85-F0B6-DAB6-8C9F1B80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Super-simple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9C462-5DAE-CE18-D44C-4E731967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982994-E959-632C-4B10-E052F599CB5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AF3EBD-ED93-30F3-8CE8-AC854DB4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AFD9D-F8BE-18E2-5142-19AE7FE73A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ECBC3-6749-3822-B0C0-F0436ABB9019}"/>
              </a:ext>
            </a:extLst>
          </p:cNvPr>
          <p:cNvSpPr/>
          <p:nvPr/>
        </p:nvSpPr>
        <p:spPr>
          <a:xfrm>
            <a:off x="8041265" y="1817688"/>
            <a:ext cx="1138670" cy="4024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8BEFD-C4C2-6BD6-D398-8420FEE40BCE}"/>
              </a:ext>
            </a:extLst>
          </p:cNvPr>
          <p:cNvSpPr txBox="1"/>
          <p:nvPr/>
        </p:nvSpPr>
        <p:spPr>
          <a:xfrm>
            <a:off x="5302401" y="4826714"/>
            <a:ext cx="164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Heap </a:t>
            </a:r>
            <a:r>
              <a:rPr lang="en-US" sz="3200" dirty="0" err="1"/>
              <a:t>Ptr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E446A-C1B7-7A04-E46B-7B5FC39DF56F}"/>
              </a:ext>
            </a:extLst>
          </p:cNvPr>
          <p:cNvCxnSpPr>
            <a:cxnSpLocks/>
          </p:cNvCxnSpPr>
          <p:nvPr/>
        </p:nvCxnSpPr>
        <p:spPr>
          <a:xfrm flipV="1">
            <a:off x="7934662" y="5101389"/>
            <a:ext cx="1886873" cy="1771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DCA764-9AD0-B739-8F8F-3DA6791A7BC6}"/>
              </a:ext>
            </a:extLst>
          </p:cNvPr>
          <p:cNvSpPr/>
          <p:nvPr/>
        </p:nvSpPr>
        <p:spPr>
          <a:xfrm>
            <a:off x="7028527" y="4905542"/>
            <a:ext cx="932447" cy="427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BDD65-A4BF-B62A-3F14-8570F1AE1B22}"/>
              </a:ext>
            </a:extLst>
          </p:cNvPr>
          <p:cNvSpPr txBox="1"/>
          <p:nvPr/>
        </p:nvSpPr>
        <p:spPr>
          <a:xfrm>
            <a:off x="9166230" y="5701394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Base: 0x8000 0000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AFBD0-D17C-7E42-0A73-598B82973F0D}"/>
              </a:ext>
            </a:extLst>
          </p:cNvPr>
          <p:cNvSpPr txBox="1"/>
          <p:nvPr/>
        </p:nvSpPr>
        <p:spPr>
          <a:xfrm>
            <a:off x="9183212" y="1639163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End: 0x8FFF FFFF</a:t>
            </a:r>
          </a:p>
        </p:txBody>
      </p:sp>
    </p:spTree>
    <p:extLst>
      <p:ext uri="{BB962C8B-B14F-4D97-AF65-F5344CB8AC3E}">
        <p14:creationId xmlns:p14="http://schemas.microsoft.com/office/powerpoint/2010/main" val="4291833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2274-B55E-4A82-AF6E-7BEF3F90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5FB3FB-7DAB-BD03-D8CA-26ADAA8F34F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C72D1-7FE6-AE7D-3F8A-521338BA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Super-simple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31E2-C76E-26CF-0D90-6AF8B6D9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86A791-2AE1-DBA4-5744-03E13055BFE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F51BF22-D2D9-1C3C-F1A5-700EED2A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543DC-F476-C3AD-40D7-40D0F0F91A7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46495-4FA5-E7AE-FCFA-237F90BC5DD1}"/>
              </a:ext>
            </a:extLst>
          </p:cNvPr>
          <p:cNvSpPr/>
          <p:nvPr/>
        </p:nvSpPr>
        <p:spPr>
          <a:xfrm>
            <a:off x="8041265" y="1817688"/>
            <a:ext cx="1138670" cy="4024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8EB82-B819-0663-C43F-15DC0A1BA56B}"/>
              </a:ext>
            </a:extLst>
          </p:cNvPr>
          <p:cNvSpPr txBox="1"/>
          <p:nvPr/>
        </p:nvSpPr>
        <p:spPr>
          <a:xfrm>
            <a:off x="5302401" y="4826714"/>
            <a:ext cx="164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Heap </a:t>
            </a:r>
            <a:r>
              <a:rPr lang="en-US" sz="3200" dirty="0" err="1"/>
              <a:t>Ptr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982F14-03A5-FA79-E5C8-CF18A92C5626}"/>
              </a:ext>
            </a:extLst>
          </p:cNvPr>
          <p:cNvCxnSpPr>
            <a:cxnSpLocks/>
          </p:cNvCxnSpPr>
          <p:nvPr/>
        </p:nvCxnSpPr>
        <p:spPr>
          <a:xfrm flipV="1">
            <a:off x="7934662" y="5101389"/>
            <a:ext cx="1886873" cy="1771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479A30-C4C8-E032-7D9B-EDFE260160BA}"/>
              </a:ext>
            </a:extLst>
          </p:cNvPr>
          <p:cNvSpPr/>
          <p:nvPr/>
        </p:nvSpPr>
        <p:spPr>
          <a:xfrm>
            <a:off x="7028527" y="4905542"/>
            <a:ext cx="932447" cy="427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AD96D-7E7F-51CE-06CB-C7FE14900E8F}"/>
              </a:ext>
            </a:extLst>
          </p:cNvPr>
          <p:cNvSpPr txBox="1"/>
          <p:nvPr/>
        </p:nvSpPr>
        <p:spPr>
          <a:xfrm>
            <a:off x="2144564" y="2887925"/>
            <a:ext cx="453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want 3072 bytes of data!</a:t>
            </a:r>
            <a:br>
              <a:rPr lang="en-US" sz="3200" dirty="0"/>
            </a:b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malloc(3072)</a:t>
            </a:r>
          </a:p>
          <a:p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new char[3072]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7F652-CE2A-1E08-A22C-C0EB095264C1}"/>
              </a:ext>
            </a:extLst>
          </p:cNvPr>
          <p:cNvSpPr txBox="1"/>
          <p:nvPr/>
        </p:nvSpPr>
        <p:spPr>
          <a:xfrm>
            <a:off x="9166230" y="5701394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Base: 0x8000 0000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7AB50-D84E-F84B-1AA8-C51CA6FAEA98}"/>
              </a:ext>
            </a:extLst>
          </p:cNvPr>
          <p:cNvSpPr txBox="1"/>
          <p:nvPr/>
        </p:nvSpPr>
        <p:spPr>
          <a:xfrm>
            <a:off x="9183212" y="1639163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End: 0x8FFF FFFF</a:t>
            </a:r>
          </a:p>
        </p:txBody>
      </p:sp>
    </p:spTree>
    <p:extLst>
      <p:ext uri="{BB962C8B-B14F-4D97-AF65-F5344CB8AC3E}">
        <p14:creationId xmlns:p14="http://schemas.microsoft.com/office/powerpoint/2010/main" val="428684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B4800-A174-22BA-27CA-110358C7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5B653B-D01C-EC78-677C-787364299EA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5333D-B811-1DB2-8B9B-A6505C71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Some coverage of the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147D5-6231-99B2-A917-3759B791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In the interest of time, will only cover some parts of the ALU (Arithmetic Logic Unit)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Specifically, let’s cover the adder (where a subtracter is just a small, clever modification)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55E7-B680-319A-A9DA-54A88EDF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D7CFF0-48C4-65E9-F920-4774282245C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7E462E-7C8C-B024-0A47-BC2845A12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A2A2B1-EFE2-5446-0BCB-EABF1A55141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D785C-30AA-3250-D4E3-BBE56F8F9087}"/>
              </a:ext>
            </a:extLst>
          </p:cNvPr>
          <p:cNvSpPr/>
          <p:nvPr/>
        </p:nvSpPr>
        <p:spPr>
          <a:xfrm>
            <a:off x="100008" y="6071490"/>
            <a:ext cx="2664259" cy="347566"/>
          </a:xfrm>
          <a:custGeom>
            <a:avLst/>
            <a:gdLst>
              <a:gd name="connsiteX0" fmla="*/ 0 w 2664259"/>
              <a:gd name="connsiteY0" fmla="*/ 0 h 347566"/>
              <a:gd name="connsiteX1" fmla="*/ 506209 w 2664259"/>
              <a:gd name="connsiteY1" fmla="*/ 0 h 347566"/>
              <a:gd name="connsiteX2" fmla="*/ 1039061 w 2664259"/>
              <a:gd name="connsiteY2" fmla="*/ 0 h 347566"/>
              <a:gd name="connsiteX3" fmla="*/ 1598555 w 2664259"/>
              <a:gd name="connsiteY3" fmla="*/ 0 h 347566"/>
              <a:gd name="connsiteX4" fmla="*/ 2158050 w 2664259"/>
              <a:gd name="connsiteY4" fmla="*/ 0 h 347566"/>
              <a:gd name="connsiteX5" fmla="*/ 2664259 w 2664259"/>
              <a:gd name="connsiteY5" fmla="*/ 0 h 347566"/>
              <a:gd name="connsiteX6" fmla="*/ 2664259 w 2664259"/>
              <a:gd name="connsiteY6" fmla="*/ 347566 h 347566"/>
              <a:gd name="connsiteX7" fmla="*/ 2078122 w 2664259"/>
              <a:gd name="connsiteY7" fmla="*/ 347566 h 347566"/>
              <a:gd name="connsiteX8" fmla="*/ 1491985 w 2664259"/>
              <a:gd name="connsiteY8" fmla="*/ 347566 h 347566"/>
              <a:gd name="connsiteX9" fmla="*/ 959133 w 2664259"/>
              <a:gd name="connsiteY9" fmla="*/ 347566 h 347566"/>
              <a:gd name="connsiteX10" fmla="*/ 0 w 2664259"/>
              <a:gd name="connsiteY10" fmla="*/ 347566 h 347566"/>
              <a:gd name="connsiteX11" fmla="*/ 0 w 2664259"/>
              <a:gd name="connsiteY11" fmla="*/ 0 h 34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4259" h="347566" fill="none" extrusionOk="0">
                <a:moveTo>
                  <a:pt x="0" y="0"/>
                </a:moveTo>
                <a:cubicBezTo>
                  <a:pt x="245777" y="-48883"/>
                  <a:pt x="373483" y="30421"/>
                  <a:pt x="506209" y="0"/>
                </a:cubicBezTo>
                <a:cubicBezTo>
                  <a:pt x="638935" y="-30421"/>
                  <a:pt x="794849" y="34585"/>
                  <a:pt x="1039061" y="0"/>
                </a:cubicBezTo>
                <a:cubicBezTo>
                  <a:pt x="1283273" y="-34585"/>
                  <a:pt x="1432925" y="60330"/>
                  <a:pt x="1598555" y="0"/>
                </a:cubicBezTo>
                <a:cubicBezTo>
                  <a:pt x="1764185" y="-60330"/>
                  <a:pt x="1989035" y="51109"/>
                  <a:pt x="2158050" y="0"/>
                </a:cubicBezTo>
                <a:cubicBezTo>
                  <a:pt x="2327065" y="-51109"/>
                  <a:pt x="2530449" y="31512"/>
                  <a:pt x="2664259" y="0"/>
                </a:cubicBezTo>
                <a:cubicBezTo>
                  <a:pt x="2701740" y="120678"/>
                  <a:pt x="2652573" y="197599"/>
                  <a:pt x="2664259" y="347566"/>
                </a:cubicBezTo>
                <a:cubicBezTo>
                  <a:pt x="2502857" y="364776"/>
                  <a:pt x="2201755" y="325432"/>
                  <a:pt x="2078122" y="347566"/>
                </a:cubicBezTo>
                <a:cubicBezTo>
                  <a:pt x="1954489" y="369700"/>
                  <a:pt x="1777954" y="280970"/>
                  <a:pt x="1491985" y="347566"/>
                </a:cubicBezTo>
                <a:cubicBezTo>
                  <a:pt x="1206016" y="414162"/>
                  <a:pt x="1183083" y="322046"/>
                  <a:pt x="959133" y="347566"/>
                </a:cubicBezTo>
                <a:cubicBezTo>
                  <a:pt x="735183" y="373086"/>
                  <a:pt x="389030" y="272371"/>
                  <a:pt x="0" y="347566"/>
                </a:cubicBezTo>
                <a:cubicBezTo>
                  <a:pt x="-18568" y="205648"/>
                  <a:pt x="28207" y="171666"/>
                  <a:pt x="0" y="0"/>
                </a:cubicBezTo>
                <a:close/>
              </a:path>
              <a:path w="2664259" h="347566" stroke="0" extrusionOk="0">
                <a:moveTo>
                  <a:pt x="0" y="0"/>
                </a:moveTo>
                <a:cubicBezTo>
                  <a:pt x="137728" y="-30531"/>
                  <a:pt x="339529" y="43005"/>
                  <a:pt x="506209" y="0"/>
                </a:cubicBezTo>
                <a:cubicBezTo>
                  <a:pt x="672889" y="-43005"/>
                  <a:pt x="849335" y="32197"/>
                  <a:pt x="959133" y="0"/>
                </a:cubicBezTo>
                <a:cubicBezTo>
                  <a:pt x="1068931" y="-32197"/>
                  <a:pt x="1262121" y="31472"/>
                  <a:pt x="1545270" y="0"/>
                </a:cubicBezTo>
                <a:cubicBezTo>
                  <a:pt x="1828419" y="-31472"/>
                  <a:pt x="1913819" y="59424"/>
                  <a:pt x="2051479" y="0"/>
                </a:cubicBezTo>
                <a:cubicBezTo>
                  <a:pt x="2189139" y="-59424"/>
                  <a:pt x="2531964" y="66049"/>
                  <a:pt x="2664259" y="0"/>
                </a:cubicBezTo>
                <a:cubicBezTo>
                  <a:pt x="2671389" y="103160"/>
                  <a:pt x="2660482" y="178253"/>
                  <a:pt x="2664259" y="347566"/>
                </a:cubicBezTo>
                <a:cubicBezTo>
                  <a:pt x="2405408" y="403612"/>
                  <a:pt x="2366190" y="290481"/>
                  <a:pt x="2131407" y="347566"/>
                </a:cubicBezTo>
                <a:cubicBezTo>
                  <a:pt x="1896624" y="404651"/>
                  <a:pt x="1812838" y="315036"/>
                  <a:pt x="1545270" y="347566"/>
                </a:cubicBezTo>
                <a:cubicBezTo>
                  <a:pt x="1277702" y="380096"/>
                  <a:pt x="1237563" y="321804"/>
                  <a:pt x="1092346" y="347566"/>
                </a:cubicBezTo>
                <a:cubicBezTo>
                  <a:pt x="947129" y="373328"/>
                  <a:pt x="699222" y="284768"/>
                  <a:pt x="559494" y="347566"/>
                </a:cubicBezTo>
                <a:cubicBezTo>
                  <a:pt x="419766" y="410364"/>
                  <a:pt x="236407" y="300326"/>
                  <a:pt x="0" y="347566"/>
                </a:cubicBezTo>
                <a:cubicBezTo>
                  <a:pt x="-10163" y="189460"/>
                  <a:pt x="5919" y="14751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Tested Material</a:t>
            </a:r>
          </a:p>
        </p:txBody>
      </p:sp>
    </p:spTree>
    <p:extLst>
      <p:ext uri="{BB962C8B-B14F-4D97-AF65-F5344CB8AC3E}">
        <p14:creationId xmlns:p14="http://schemas.microsoft.com/office/powerpoint/2010/main" val="1004506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3FB3-5FCF-9C32-97B3-F984EE2F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A7F47-79C3-A153-3D81-112AA353FD1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6B7FC-0B26-7685-B42A-B28D071A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Super-simple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E03EB-9ABB-B8D6-A734-50891766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33821-AC8E-5A99-F0FB-968F42BDF72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5366D35-6863-C757-281D-7431CE26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8ACDE-BDD1-1172-579E-62098CAD659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02881-6B72-D9D0-B95A-4374BA3D9AFA}"/>
              </a:ext>
            </a:extLst>
          </p:cNvPr>
          <p:cNvSpPr/>
          <p:nvPr/>
        </p:nvSpPr>
        <p:spPr>
          <a:xfrm>
            <a:off x="8041265" y="1817688"/>
            <a:ext cx="1138670" cy="4024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02933-A0DE-F10E-BE2E-E268F588AFE6}"/>
              </a:ext>
            </a:extLst>
          </p:cNvPr>
          <p:cNvSpPr txBox="1"/>
          <p:nvPr/>
        </p:nvSpPr>
        <p:spPr>
          <a:xfrm>
            <a:off x="5302401" y="4557000"/>
            <a:ext cx="164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Heap </a:t>
            </a:r>
            <a:r>
              <a:rPr lang="en-US" sz="3200" dirty="0" err="1"/>
              <a:t>Ptr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14C85C-3E87-431F-36AA-2FEE20B03E46}"/>
              </a:ext>
            </a:extLst>
          </p:cNvPr>
          <p:cNvCxnSpPr>
            <a:cxnSpLocks/>
          </p:cNvCxnSpPr>
          <p:nvPr/>
        </p:nvCxnSpPr>
        <p:spPr>
          <a:xfrm flipV="1">
            <a:off x="7934662" y="5101389"/>
            <a:ext cx="1886873" cy="1771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F6600-096F-B668-C610-B2526FD61246}"/>
              </a:ext>
            </a:extLst>
          </p:cNvPr>
          <p:cNvCxnSpPr>
            <a:cxnSpLocks/>
          </p:cNvCxnSpPr>
          <p:nvPr/>
        </p:nvCxnSpPr>
        <p:spPr>
          <a:xfrm flipV="1">
            <a:off x="7934662" y="4831673"/>
            <a:ext cx="1886873" cy="1771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41EB999-A4B1-DED8-8C9A-0540F189BAF8}"/>
              </a:ext>
            </a:extLst>
          </p:cNvPr>
          <p:cNvSpPr/>
          <p:nvPr/>
        </p:nvSpPr>
        <p:spPr>
          <a:xfrm>
            <a:off x="7028527" y="4635828"/>
            <a:ext cx="932447" cy="427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841BE-1936-D199-6DB9-9A9F6948E34F}"/>
              </a:ext>
            </a:extLst>
          </p:cNvPr>
          <p:cNvSpPr txBox="1"/>
          <p:nvPr/>
        </p:nvSpPr>
        <p:spPr>
          <a:xfrm>
            <a:off x="953870" y="2603862"/>
            <a:ext cx="453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want 3072 bytes of data!</a:t>
            </a:r>
            <a:br>
              <a:rPr lang="en-US" sz="3200" dirty="0"/>
            </a:b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malloc(3072)</a:t>
            </a:r>
          </a:p>
          <a:p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	new char[3072]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86B7A-D500-B5C9-C478-C64E8B207E8D}"/>
              </a:ext>
            </a:extLst>
          </p:cNvPr>
          <p:cNvSpPr txBox="1"/>
          <p:nvPr/>
        </p:nvSpPr>
        <p:spPr>
          <a:xfrm>
            <a:off x="151887" y="5535474"/>
            <a:ext cx="627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Returned start of allocated memory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7A4B88-2386-EA09-6DF0-600312C4D795}"/>
              </a:ext>
            </a:extLst>
          </p:cNvPr>
          <p:cNvSpPr/>
          <p:nvPr/>
        </p:nvSpPr>
        <p:spPr>
          <a:xfrm>
            <a:off x="6249496" y="5111430"/>
            <a:ext cx="1657762" cy="723626"/>
          </a:xfrm>
          <a:custGeom>
            <a:avLst/>
            <a:gdLst>
              <a:gd name="connsiteX0" fmla="*/ 0 w 1657762"/>
              <a:gd name="connsiteY0" fmla="*/ 723626 h 723626"/>
              <a:gd name="connsiteX1" fmla="*/ 901244 w 1657762"/>
              <a:gd name="connsiteY1" fmla="*/ 447333 h 723626"/>
              <a:gd name="connsiteX2" fmla="*/ 1282792 w 1657762"/>
              <a:gd name="connsiteY2" fmla="*/ 78941 h 723626"/>
              <a:gd name="connsiteX3" fmla="*/ 1657762 w 1657762"/>
              <a:gd name="connsiteY3" fmla="*/ 0 h 72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762" h="723626">
                <a:moveTo>
                  <a:pt x="0" y="723626"/>
                </a:moveTo>
                <a:cubicBezTo>
                  <a:pt x="343722" y="639203"/>
                  <a:pt x="687445" y="554780"/>
                  <a:pt x="901244" y="447333"/>
                </a:cubicBezTo>
                <a:cubicBezTo>
                  <a:pt x="1115043" y="339886"/>
                  <a:pt x="1156706" y="153496"/>
                  <a:pt x="1282792" y="78941"/>
                </a:cubicBezTo>
                <a:cubicBezTo>
                  <a:pt x="1408878" y="4386"/>
                  <a:pt x="1590882" y="1096"/>
                  <a:pt x="1657762" y="0"/>
                </a:cubicBezTo>
              </a:path>
            </a:pathLst>
          </a:custGeom>
          <a:noFill/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CA406-9A49-97BC-5156-995C27B51A97}"/>
              </a:ext>
            </a:extLst>
          </p:cNvPr>
          <p:cNvSpPr txBox="1"/>
          <p:nvPr/>
        </p:nvSpPr>
        <p:spPr>
          <a:xfrm>
            <a:off x="9166230" y="5701394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Base: 0x8000 0000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53A96-612B-B0AE-649D-19772D5CCB4D}"/>
              </a:ext>
            </a:extLst>
          </p:cNvPr>
          <p:cNvSpPr txBox="1"/>
          <p:nvPr/>
        </p:nvSpPr>
        <p:spPr>
          <a:xfrm>
            <a:off x="9183212" y="1639163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End: 0x8FFF FFFF</a:t>
            </a:r>
          </a:p>
        </p:txBody>
      </p:sp>
    </p:spTree>
    <p:extLst>
      <p:ext uri="{BB962C8B-B14F-4D97-AF65-F5344CB8AC3E}">
        <p14:creationId xmlns:p14="http://schemas.microsoft.com/office/powerpoint/2010/main" val="40827832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4AC2C-FDB5-5FDD-A900-CA022921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B70BC7-07CA-77C2-026E-FB40494F6AD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47334-7BEF-2FBB-DE23-79FFD8CA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does this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9A1D-623B-7309-271E-621E11581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C350D-32D1-5F7F-CF38-5A3ED63F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6210C7-1E7B-9CD2-9749-A88747327D5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6E1779-697A-29D6-FAA2-9E0A75C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1E469-4EF4-458D-1ABE-040997B1546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2181BF-3650-4261-F751-D507BADA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70" y="1747838"/>
            <a:ext cx="8193583" cy="40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7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FE6B-9107-C867-D26C-D495515D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EFCF0A-9D72-7722-16DD-36199F80483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7273F-CC3F-BA73-3006-61AD60A5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is something returned?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8B3A-9C3D-0A84-4164-AD5D16A6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Assume [rbp+0E8h] is the variable a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Where is the returned value from the “new” operation?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06F2A-84CC-E0B3-4E7B-CDBA8767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66523B-F42E-A0A9-848E-EFC42CAB8DF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DDBEC1-096F-3455-7A7C-0A72823F8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95150-69E2-7EC8-CEBD-A863A9146BC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20BED-910A-8673-7ACD-EF628659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750"/>
            <a:ext cx="12192000" cy="19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577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533C-2C2F-30AD-35AE-5C0E66EE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02881-EC53-16D1-5B94-4598984D72E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EA7F-8B1F-45A1-038F-0858AB65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How is something returned?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856C-376D-F657-B8A6-4DC462C6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Assume [rbp+0E8h] is the variable a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Where is the return value from the “new” operation?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A8518-9742-6452-0FC7-C1B2C90D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FA2610-6194-6048-9AE5-7AAC69400E6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5EE3C2-5759-4715-0D32-FFB2DE9C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193E27-02CA-51DE-E7AA-5363F9CA16F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5D7F9-40FA-658C-FFAD-79924C9E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750"/>
            <a:ext cx="12192000" cy="19736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43042-A6DA-F2F7-C614-709E4F65E9A7}"/>
              </a:ext>
            </a:extLst>
          </p:cNvPr>
          <p:cNvSpPr/>
          <p:nvPr/>
        </p:nvSpPr>
        <p:spPr>
          <a:xfrm>
            <a:off x="5499558" y="2723465"/>
            <a:ext cx="6032408" cy="414440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B740A1-872F-CE24-A1C4-CFB63256C428}"/>
              </a:ext>
            </a:extLst>
          </p:cNvPr>
          <p:cNvSpPr/>
          <p:nvPr/>
        </p:nvSpPr>
        <p:spPr>
          <a:xfrm>
            <a:off x="8479580" y="2940553"/>
            <a:ext cx="2803637" cy="2052466"/>
          </a:xfrm>
          <a:custGeom>
            <a:avLst/>
            <a:gdLst>
              <a:gd name="connsiteX0" fmla="*/ 0 w 2803637"/>
              <a:gd name="connsiteY0" fmla="*/ 2052466 h 2052466"/>
              <a:gd name="connsiteX1" fmla="*/ 1032811 w 2803637"/>
              <a:gd name="connsiteY1" fmla="*/ 1184115 h 2052466"/>
              <a:gd name="connsiteX2" fmla="*/ 2460328 w 2803637"/>
              <a:gd name="connsiteY2" fmla="*/ 927556 h 2052466"/>
              <a:gd name="connsiteX3" fmla="*/ 2802406 w 2803637"/>
              <a:gd name="connsiteY3" fmla="*/ 519694 h 2052466"/>
              <a:gd name="connsiteX4" fmla="*/ 2394544 w 2803637"/>
              <a:gd name="connsiteY4" fmla="*/ 0 h 20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637" h="2052466">
                <a:moveTo>
                  <a:pt x="0" y="2052466"/>
                </a:moveTo>
                <a:cubicBezTo>
                  <a:pt x="311378" y="1712033"/>
                  <a:pt x="622756" y="1371600"/>
                  <a:pt x="1032811" y="1184115"/>
                </a:cubicBezTo>
                <a:cubicBezTo>
                  <a:pt x="1442866" y="996630"/>
                  <a:pt x="2165396" y="1038293"/>
                  <a:pt x="2460328" y="927556"/>
                </a:cubicBezTo>
                <a:cubicBezTo>
                  <a:pt x="2755261" y="816819"/>
                  <a:pt x="2813370" y="674287"/>
                  <a:pt x="2802406" y="519694"/>
                </a:cubicBezTo>
                <a:cubicBezTo>
                  <a:pt x="2791442" y="365101"/>
                  <a:pt x="2436207" y="77844"/>
                  <a:pt x="2394544" y="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963DB-53BF-A2C1-8A89-050687930400}"/>
              </a:ext>
            </a:extLst>
          </p:cNvPr>
          <p:cNvSpPr txBox="1"/>
          <p:nvPr/>
        </p:nvSpPr>
        <p:spPr>
          <a:xfrm>
            <a:off x="10111027" y="1020326"/>
            <a:ext cx="198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FASTCALL,</a:t>
            </a:r>
            <a:br>
              <a:rPr lang="en-US" dirty="0"/>
            </a:br>
            <a:r>
              <a:rPr lang="en-US" dirty="0"/>
              <a:t>but assume push 8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254406-4B54-2E1F-5701-2CA752F74A17}"/>
              </a:ext>
            </a:extLst>
          </p:cNvPr>
          <p:cNvSpPr/>
          <p:nvPr/>
        </p:nvSpPr>
        <p:spPr>
          <a:xfrm>
            <a:off x="8104610" y="1230164"/>
            <a:ext cx="2059045" cy="1089693"/>
          </a:xfrm>
          <a:custGeom>
            <a:avLst/>
            <a:gdLst>
              <a:gd name="connsiteX0" fmla="*/ 2059045 w 2059045"/>
              <a:gd name="connsiteY0" fmla="*/ 0 h 1089693"/>
              <a:gd name="connsiteX1" fmla="*/ 828881 w 2059045"/>
              <a:gd name="connsiteY1" fmla="*/ 388127 h 1089693"/>
              <a:gd name="connsiteX2" fmla="*/ 427597 w 2059045"/>
              <a:gd name="connsiteY2" fmla="*/ 1019655 h 1089693"/>
              <a:gd name="connsiteX3" fmla="*/ 0 w 2059045"/>
              <a:gd name="connsiteY3" fmla="*/ 1045968 h 108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045" h="1089693">
                <a:moveTo>
                  <a:pt x="2059045" y="0"/>
                </a:moveTo>
                <a:cubicBezTo>
                  <a:pt x="1579917" y="109092"/>
                  <a:pt x="1100789" y="218185"/>
                  <a:pt x="828881" y="388127"/>
                </a:cubicBezTo>
                <a:cubicBezTo>
                  <a:pt x="556973" y="558070"/>
                  <a:pt x="565744" y="910015"/>
                  <a:pt x="427597" y="1019655"/>
                </a:cubicBezTo>
                <a:cubicBezTo>
                  <a:pt x="289450" y="1129295"/>
                  <a:pt x="144725" y="1087631"/>
                  <a:pt x="0" y="1045968"/>
                </a:cubicBezTo>
              </a:path>
            </a:pathLst>
          </a:custGeom>
          <a:noFill/>
          <a:ln w="508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1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C025-437E-82FD-0A2F-BE5DF51F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914C83-63BE-136C-13FC-D87FA24DD2A3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33CB5-321D-0301-3778-1988D34A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AB15-FCA7-8301-6C21-416C8CE4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will assume that all functions/methods return their value in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So </a:t>
            </a:r>
            <a:r>
              <a:rPr lang="en-US" sz="3600" dirty="0" err="1">
                <a:ea typeface="MS Mincho" panose="02020609040205080304" pitchFamily="49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 will be “reserved” when doing a call, but general purpose otherwise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C206-FEC4-C3C4-0EB4-DBF13B81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B2EDBB-BDCC-0E37-2885-F6BDA9F0465E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89636F8-39DA-DFDE-F264-677D66EC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554B0-B97F-861A-9FEA-B33FFFD98EE7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630029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EF45B-69A7-38A6-A148-88CD4FDD1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53CC59-AF3C-54E0-1069-F4661657A65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7F223-9F92-A60F-0022-C8B1F18A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does this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CA7E-A1F0-E40C-0C0C-9B7898A8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F0FD7-0D5A-DCB1-C1C1-A52A0825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6E1C49-AF2E-0A94-27EC-E72BD4CE8F16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CDD2EE6-CB12-B0F3-D729-555E97960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3E30D3-9B86-4072-4F31-847F14D4E60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50AD2-B7E6-2C35-08D6-4CD9F036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70" y="1747838"/>
            <a:ext cx="8193583" cy="401008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EC5C8F8-1C59-0F57-A722-CC5C52EA44D5}"/>
              </a:ext>
            </a:extLst>
          </p:cNvPr>
          <p:cNvSpPr/>
          <p:nvPr/>
        </p:nvSpPr>
        <p:spPr>
          <a:xfrm>
            <a:off x="2999758" y="4020335"/>
            <a:ext cx="2683994" cy="4868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A8256-218D-1865-0361-3754970DAED9}"/>
              </a:ext>
            </a:extLst>
          </p:cNvPr>
          <p:cNvSpPr txBox="1"/>
          <p:nvPr/>
        </p:nvSpPr>
        <p:spPr>
          <a:xfrm>
            <a:off x="838200" y="2937478"/>
            <a:ext cx="2158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push 8</a:t>
            </a:r>
          </a:p>
          <a:p>
            <a:r>
              <a:rPr lang="en-US" sz="3200" dirty="0"/>
              <a:t>call malloc</a:t>
            </a:r>
          </a:p>
          <a:p>
            <a:r>
              <a:rPr lang="en-US" sz="3200" dirty="0"/>
              <a:t>mov [a], </a:t>
            </a:r>
            <a:r>
              <a:rPr lang="en-US" sz="3200" dirty="0" err="1"/>
              <a:t>rax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46257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CE8BC-185B-A007-CEB4-7290882A1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57382-4A8A-2C5B-27F4-85CF91F6FB2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714C-C7D1-BA31-4F5B-93A48153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does this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1093-40FA-D73F-A2AA-9A26D09C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F7AEF-08F8-CAC9-C329-77F9514C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33F221-5956-8BC3-5EAB-70BE03DAC54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EF7053-ECB5-6A24-C56E-4ECB77FD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4F112D-4F6D-05FB-DD6B-249CCD96264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868B3-A2A5-A687-1617-6811580DB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70" y="1747838"/>
            <a:ext cx="8193583" cy="401008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E677F89-4424-BB9F-4E13-223117427FD4}"/>
              </a:ext>
            </a:extLst>
          </p:cNvPr>
          <p:cNvSpPr/>
          <p:nvPr/>
        </p:nvSpPr>
        <p:spPr>
          <a:xfrm>
            <a:off x="2999758" y="4382146"/>
            <a:ext cx="2683994" cy="4868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EF5EF-219C-A815-D17D-AC3E4DDAD56F}"/>
              </a:ext>
            </a:extLst>
          </p:cNvPr>
          <p:cNvSpPr txBox="1"/>
          <p:nvPr/>
        </p:nvSpPr>
        <p:spPr>
          <a:xfrm>
            <a:off x="509282" y="2851960"/>
            <a:ext cx="24902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push 8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call malloc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mov [a],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rax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/>
              <a:t>mov [rax+0],3</a:t>
            </a:r>
          </a:p>
        </p:txBody>
      </p:sp>
    </p:spTree>
    <p:extLst>
      <p:ext uri="{BB962C8B-B14F-4D97-AF65-F5344CB8AC3E}">
        <p14:creationId xmlns:p14="http://schemas.microsoft.com/office/powerpoint/2010/main" val="23289101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A90C7-77F0-BD8C-315C-97CCD9E76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EA3919-0D59-75A0-F617-7B9875DBF31A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BEEA9-92FF-858D-363F-AB182C92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does this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72F0-891F-2EDA-4A13-98F16903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Consider: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A0E9C-1BAF-593D-F0BC-EDF1C51A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8E6D4-9E1C-F949-F1D0-4F20CCD167B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9CD2BD-5B46-E7E0-1C02-957932EE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A7CFA-2277-C8E3-F119-6A9038229EBA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1AA96B-2569-2FF9-061D-FA1BF5D9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70" y="1747838"/>
            <a:ext cx="8193583" cy="401008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84AA5B6-3412-5565-8144-7BD06BE358C8}"/>
              </a:ext>
            </a:extLst>
          </p:cNvPr>
          <p:cNvSpPr/>
          <p:nvPr/>
        </p:nvSpPr>
        <p:spPr>
          <a:xfrm>
            <a:off x="2999758" y="4697906"/>
            <a:ext cx="2683994" cy="4868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FF12E-B15A-3D6B-C1D6-F4A972C73980}"/>
              </a:ext>
            </a:extLst>
          </p:cNvPr>
          <p:cNvSpPr txBox="1"/>
          <p:nvPr/>
        </p:nvSpPr>
        <p:spPr>
          <a:xfrm>
            <a:off x="456652" y="2674342"/>
            <a:ext cx="24902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push 8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call malloc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mov [a],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rax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mov [rax+0],3</a:t>
            </a:r>
          </a:p>
          <a:p>
            <a:r>
              <a:rPr lang="en-US" sz="3200" dirty="0"/>
              <a:t>mov [rax+4],5</a:t>
            </a:r>
          </a:p>
        </p:txBody>
      </p:sp>
    </p:spTree>
    <p:extLst>
      <p:ext uri="{BB962C8B-B14F-4D97-AF65-F5344CB8AC3E}">
        <p14:creationId xmlns:p14="http://schemas.microsoft.com/office/powerpoint/2010/main" val="12835515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6B05-304B-F44D-38F8-DA0D6B8D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01D34-DC25-6229-66D0-2A3866423E9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F7513-6264-E95F-7EB0-87835611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Field variables are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B8F01-1243-E2CB-2ED7-126CE4D1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09310-E103-BE7E-75EC-EBAC9BC2528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E2B83E8-65ED-8552-EFB4-2B9B5F36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E24EB-DDD3-01EB-4710-D3425229C1B2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4FF097-6EDD-14B4-7202-F4634D81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3" y="1930400"/>
            <a:ext cx="5410955" cy="1971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B066C2-7CB5-F482-539F-58B0F2783FAA}"/>
              </a:ext>
            </a:extLst>
          </p:cNvPr>
          <p:cNvSpPr txBox="1"/>
          <p:nvPr/>
        </p:nvSpPr>
        <p:spPr>
          <a:xfrm>
            <a:off x="6407378" y="4087538"/>
            <a:ext cx="5519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x: From some base address, </a:t>
            </a:r>
            <a:r>
              <a:rPr lang="en-US" sz="2800" b="1" dirty="0"/>
              <a:t>add +0</a:t>
            </a:r>
          </a:p>
          <a:p>
            <a:endParaRPr lang="en-US" sz="2800" dirty="0"/>
          </a:p>
          <a:p>
            <a:r>
              <a:rPr lang="en-US" sz="2800" dirty="0"/>
              <a:t>y: From some base address, </a:t>
            </a:r>
            <a:r>
              <a:rPr lang="en-US" sz="2800" b="1" dirty="0"/>
              <a:t>add +4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B80E0C-E687-37D8-50A9-5DE75174B8D8}"/>
              </a:ext>
            </a:extLst>
          </p:cNvPr>
          <p:cNvSpPr/>
          <p:nvPr/>
        </p:nvSpPr>
        <p:spPr>
          <a:xfrm>
            <a:off x="5203528" y="2584772"/>
            <a:ext cx="1263056" cy="1834598"/>
          </a:xfrm>
          <a:custGeom>
            <a:avLst/>
            <a:gdLst>
              <a:gd name="connsiteX0" fmla="*/ 1263056 w 1263056"/>
              <a:gd name="connsiteY0" fmla="*/ 1822768 h 1834598"/>
              <a:gd name="connsiteX1" fmla="*/ 927557 w 1263056"/>
              <a:gd name="connsiteY1" fmla="*/ 1645150 h 1834598"/>
              <a:gd name="connsiteX2" fmla="*/ 914400 w 1263056"/>
              <a:gd name="connsiteY2" fmla="*/ 513663 h 1834598"/>
              <a:gd name="connsiteX3" fmla="*/ 598636 w 1263056"/>
              <a:gd name="connsiteY3" fmla="*/ 33438 h 1834598"/>
              <a:gd name="connsiteX4" fmla="*/ 0 w 1263056"/>
              <a:gd name="connsiteY4" fmla="*/ 46595 h 183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056" h="1834598">
                <a:moveTo>
                  <a:pt x="1263056" y="1822768"/>
                </a:moveTo>
                <a:cubicBezTo>
                  <a:pt x="1124361" y="1843051"/>
                  <a:pt x="985666" y="1863334"/>
                  <a:pt x="927557" y="1645150"/>
                </a:cubicBezTo>
                <a:cubicBezTo>
                  <a:pt x="869448" y="1426966"/>
                  <a:pt x="969220" y="782282"/>
                  <a:pt x="914400" y="513663"/>
                </a:cubicBezTo>
                <a:cubicBezTo>
                  <a:pt x="859580" y="245044"/>
                  <a:pt x="751036" y="111283"/>
                  <a:pt x="598636" y="33438"/>
                </a:cubicBezTo>
                <a:cubicBezTo>
                  <a:pt x="446236" y="-44407"/>
                  <a:pt x="91001" y="36727"/>
                  <a:pt x="0" y="46595"/>
                </a:cubicBezTo>
              </a:path>
            </a:pathLst>
          </a:custGeom>
          <a:noFill/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D1D09F-8565-213A-29FF-7A934AB20FCA}"/>
              </a:ext>
            </a:extLst>
          </p:cNvPr>
          <p:cNvSpPr/>
          <p:nvPr/>
        </p:nvSpPr>
        <p:spPr>
          <a:xfrm>
            <a:off x="5157479" y="3051742"/>
            <a:ext cx="1256478" cy="2271016"/>
          </a:xfrm>
          <a:custGeom>
            <a:avLst/>
            <a:gdLst>
              <a:gd name="connsiteX0" fmla="*/ 1256478 w 1256478"/>
              <a:gd name="connsiteY0" fmla="*/ 2191257 h 2271016"/>
              <a:gd name="connsiteX1" fmla="*/ 618371 w 1256478"/>
              <a:gd name="connsiteY1" fmla="*/ 2191257 h 2271016"/>
              <a:gd name="connsiteX2" fmla="*/ 355235 w 1256478"/>
              <a:gd name="connsiteY2" fmla="*/ 1362376 h 2271016"/>
              <a:gd name="connsiteX3" fmla="*/ 203931 w 1256478"/>
              <a:gd name="connsiteY3" fmla="*/ 125634 h 2271016"/>
              <a:gd name="connsiteX4" fmla="*/ 0 w 1256478"/>
              <a:gd name="connsiteY4" fmla="*/ 105898 h 22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78" h="2271016">
                <a:moveTo>
                  <a:pt x="1256478" y="2191257"/>
                </a:moveTo>
                <a:cubicBezTo>
                  <a:pt x="1012528" y="2260330"/>
                  <a:pt x="768578" y="2329404"/>
                  <a:pt x="618371" y="2191257"/>
                </a:cubicBezTo>
                <a:cubicBezTo>
                  <a:pt x="468164" y="2053110"/>
                  <a:pt x="424308" y="1706646"/>
                  <a:pt x="355235" y="1362376"/>
                </a:cubicBezTo>
                <a:cubicBezTo>
                  <a:pt x="286162" y="1018106"/>
                  <a:pt x="263137" y="335047"/>
                  <a:pt x="203931" y="125634"/>
                </a:cubicBezTo>
                <a:cubicBezTo>
                  <a:pt x="144725" y="-83779"/>
                  <a:pt x="72362" y="11059"/>
                  <a:pt x="0" y="10589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27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39D7-3477-5F10-CC80-369EB8F2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EEB73-E00C-2B2A-0F98-0D70F3DF88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EDA6C-38C5-1F0B-9682-A598DF1A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So how did we figure out the </a:t>
            </a:r>
            <a:r>
              <a:rPr lang="en-US" dirty="0" err="1"/>
              <a:t>alloc</a:t>
            </a:r>
            <a:r>
              <a:rPr lang="en-US" dirty="0"/>
              <a:t> size of “A”?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A3212-9957-6D63-9993-0A47C043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It has two variables, both of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them are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</a:t>
            </a:r>
            <a:r>
              <a:rPr lang="en-US" sz="3600" dirty="0">
                <a:ea typeface="MS Mincho" panose="02020609040205080304" pitchFamily="49" charset="-128"/>
              </a:rPr>
              <a:t>, so assume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int</a:t>
            </a:r>
            <a:r>
              <a:rPr lang="en-US" sz="3600" dirty="0">
                <a:ea typeface="MS Mincho" panose="02020609040205080304" pitchFamily="49" charset="-128"/>
              </a:rPr>
              <a:t> means 4 bytes (we will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assume 8 bytes in </a:t>
            </a:r>
            <a:r>
              <a:rPr lang="en-US" sz="3600" dirty="0" err="1">
                <a:ea typeface="MS Mincho" panose="02020609040205080304" pitchFamily="49" charset="-128"/>
              </a:rPr>
              <a:t>miniJava</a:t>
            </a:r>
            <a:r>
              <a:rPr lang="en-US" sz="3600" dirty="0">
                <a:ea typeface="MS Mincho" panose="02020609040205080304" pitchFamily="49" charset="-128"/>
              </a:rPr>
              <a:t>),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then the </a:t>
            </a:r>
            <a:r>
              <a:rPr lang="en-US" sz="3600" dirty="0" err="1">
                <a:ea typeface="MS Mincho" panose="02020609040205080304" pitchFamily="49" charset="-128"/>
              </a:rPr>
              <a:t>alloc</a:t>
            </a:r>
            <a:r>
              <a:rPr lang="en-US" sz="3600" dirty="0">
                <a:ea typeface="MS Mincho" panose="02020609040205080304" pitchFamily="49" charset="-128"/>
              </a:rPr>
              <a:t> size of A will</a:t>
            </a:r>
            <a:br>
              <a:rPr lang="en-US" sz="3600" dirty="0">
                <a:ea typeface="MS Mincho" panose="02020609040205080304" pitchFamily="49" charset="-128"/>
              </a:rPr>
            </a:br>
            <a:r>
              <a:rPr lang="en-US" sz="3600" dirty="0">
                <a:ea typeface="MS Mincho" panose="02020609040205080304" pitchFamily="49" charset="-128"/>
              </a:rPr>
              <a:t>be 8 bytes total.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9B669-6AE8-518F-2D80-293E6B95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48247-27B7-D41B-9557-EA236F643EF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891794-15E5-0FBE-B8AE-665C520A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A3539A-2092-D6B4-486E-9EE232D96DE1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44412-2D91-6427-BF55-DD45E37E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43"/>
          <a:stretch/>
        </p:blipFill>
        <p:spPr>
          <a:xfrm>
            <a:off x="7298956" y="1912299"/>
            <a:ext cx="4699530" cy="40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2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4118</TotalTime>
  <Words>4647</Words>
  <Application>Microsoft Office PowerPoint</Application>
  <PresentationFormat>Widescreen</PresentationFormat>
  <Paragraphs>1007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5" baseType="lpstr">
      <vt:lpstr>MS Mincho</vt:lpstr>
      <vt:lpstr>Arial</vt:lpstr>
      <vt:lpstr>Calibri</vt:lpstr>
      <vt:lpstr>Calibri Light</vt:lpstr>
      <vt:lpstr>Cambria Math</vt:lpstr>
      <vt:lpstr>Office Theme</vt:lpstr>
      <vt:lpstr>COMP 520 - Compilers</vt:lpstr>
      <vt:lpstr>Grades on Canvas</vt:lpstr>
      <vt:lpstr>Today’s Goals</vt:lpstr>
      <vt:lpstr>Today’s Goals</vt:lpstr>
      <vt:lpstr>Goals</vt:lpstr>
      <vt:lpstr>Goals</vt:lpstr>
      <vt:lpstr>Goals</vt:lpstr>
      <vt:lpstr>Demystifying Hardware</vt:lpstr>
      <vt:lpstr>Some coverage of the ALU</vt:lpstr>
      <vt:lpstr>What is 2’s complement?</vt:lpstr>
      <vt:lpstr>What is 2’s complement?</vt:lpstr>
      <vt:lpstr>Motivation: Example Goal</vt:lpstr>
      <vt:lpstr>Let’s first focus on single bit addition</vt:lpstr>
      <vt:lpstr>Let’s first focus on single bit addition</vt:lpstr>
      <vt:lpstr>Let’s first focus on single bit addition</vt:lpstr>
      <vt:lpstr>1+1 Gets an entire slide!</vt:lpstr>
      <vt:lpstr>Let’s first focus on single bit addition</vt:lpstr>
      <vt:lpstr>Motivation: Example Goal</vt:lpstr>
      <vt:lpstr>Let’s first focus on single bit addition</vt:lpstr>
      <vt:lpstr>Let’s first focus on single bit addition</vt:lpstr>
      <vt:lpstr>Motivation: Example Goal</vt:lpstr>
      <vt:lpstr>Can we come up with something more formal? What does this look like in hardware?</vt:lpstr>
      <vt:lpstr>Truth Tables (COMP-283)</vt:lpstr>
      <vt:lpstr>Truth Tables (COMP-283)</vt:lpstr>
      <vt:lpstr>Truth Tables (COMP-283)</vt:lpstr>
      <vt:lpstr>Adder Boolean Algebra</vt:lpstr>
      <vt:lpstr>Single Bit Adder</vt:lpstr>
      <vt:lpstr>1-Bit Adder</vt:lpstr>
      <vt:lpstr>4-Bit Adder</vt:lpstr>
      <vt:lpstr>Adder Input/Output</vt:lpstr>
      <vt:lpstr>Thus, Hardware IS NOT Magic</vt:lpstr>
      <vt:lpstr>CPU Organization</vt:lpstr>
      <vt:lpstr>Cache Hierarchy</vt:lpstr>
      <vt:lpstr>Storage access time</vt:lpstr>
      <vt:lpstr>Thankfully, Memory is Memory</vt:lpstr>
      <vt:lpstr>So what types of memory DO we worry about?</vt:lpstr>
      <vt:lpstr>Data Segment</vt:lpstr>
      <vt:lpstr>Variable data known before runtime</vt:lpstr>
      <vt:lpstr>Variable data known before runtime</vt:lpstr>
      <vt:lpstr>XVI32 Example</vt:lpstr>
      <vt:lpstr>XVI32 Example</vt:lpstr>
      <vt:lpstr>Idea: Take chunk of data and load it in memory</vt:lpstr>
      <vt:lpstr>Uninitialized Memory (.bss)</vt:lpstr>
      <vt:lpstr>Uninitialized Memory (.bss)</vt:lpstr>
      <vt:lpstr>Planning!</vt:lpstr>
      <vt:lpstr>x86-64 Basics</vt:lpstr>
      <vt:lpstr>Instructions</vt:lpstr>
      <vt:lpstr>Register File</vt:lpstr>
      <vt:lpstr>Registers are like variables</vt:lpstr>
      <vt:lpstr>Instructions Location?</vt:lpstr>
      <vt:lpstr>Where am I?</vt:lpstr>
      <vt:lpstr>Load/Store memory</vt:lpstr>
      <vt:lpstr>Load/Store memory</vt:lpstr>
      <vt:lpstr>Load/Store memory</vt:lpstr>
      <vt:lpstr>Add/Subtract</vt:lpstr>
      <vt:lpstr>Jump/Branch</vt:lpstr>
      <vt:lpstr>Jump/Branch</vt:lpstr>
      <vt:lpstr>CFLAGs</vt:lpstr>
      <vt:lpstr>CFLAGs</vt:lpstr>
      <vt:lpstr>Jump/Branch</vt:lpstr>
      <vt:lpstr>Comparison of code</vt:lpstr>
      <vt:lpstr>More on this later</vt:lpstr>
      <vt:lpstr>Stack pointer(s)</vt:lpstr>
      <vt:lpstr>Stack pointer(s)</vt:lpstr>
      <vt:lpstr>Stack Growth</vt:lpstr>
      <vt:lpstr>Stack Growth</vt:lpstr>
      <vt:lpstr>Stack Growth</vt:lpstr>
      <vt:lpstr>Local Variables</vt:lpstr>
      <vt:lpstr>Local Variables</vt:lpstr>
      <vt:lpstr>Local Variables</vt:lpstr>
      <vt:lpstr>Local Variables</vt:lpstr>
      <vt:lpstr>Local Variables</vt:lpstr>
      <vt:lpstr>Next use of the stack</vt:lpstr>
      <vt:lpstr>Stack pointer(s)</vt:lpstr>
      <vt:lpstr>Stack pointer(s) – How to call a method</vt:lpstr>
      <vt:lpstr>Stack pointer(s) – How to call a method</vt:lpstr>
      <vt:lpstr>Stack pointer(s) – How to call a method</vt:lpstr>
      <vt:lpstr>Stack pointer(s) – How to call a method</vt:lpstr>
      <vt:lpstr>Stack pointer(s) – How to call a method</vt:lpstr>
      <vt:lpstr>What does a CALLED method look like?</vt:lpstr>
      <vt:lpstr>Stack Framing will be a separate lecture</vt:lpstr>
      <vt:lpstr>Stack Framing will be a separate lecture</vt:lpstr>
      <vt:lpstr>Lastly, pop</vt:lpstr>
      <vt:lpstr>Back to memory organization</vt:lpstr>
      <vt:lpstr>.text Segment</vt:lpstr>
      <vt:lpstr>Static vs Dynamic memory</vt:lpstr>
      <vt:lpstr>Dynamic memory is in the heap</vt:lpstr>
      <vt:lpstr>Super-simple heap</vt:lpstr>
      <vt:lpstr>Super-simple heap</vt:lpstr>
      <vt:lpstr>Super-simple heap</vt:lpstr>
      <vt:lpstr>What does this look like?</vt:lpstr>
      <vt:lpstr>How is something returned?</vt:lpstr>
      <vt:lpstr>How is something returned?</vt:lpstr>
      <vt:lpstr>Assumptions</vt:lpstr>
      <vt:lpstr>What does this look like?</vt:lpstr>
      <vt:lpstr>What does this look like?</vt:lpstr>
      <vt:lpstr>What does this look like?</vt:lpstr>
      <vt:lpstr>Field variables are offsets</vt:lpstr>
      <vt:lpstr>So how did we figure out the alloc size of “A”?</vt:lpstr>
      <vt:lpstr>So how did we figure out the alloc size of “A”?</vt:lpstr>
      <vt:lpstr>Coming up next!</vt:lpstr>
      <vt:lpstr>Review</vt:lpstr>
      <vt:lpstr>Review Lec 12</vt:lpstr>
      <vt:lpstr>Thursday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2024-03-05T17:50:38Z</dcterms:modified>
</cp:coreProperties>
</file>